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410" r:id="rId3"/>
    <p:sldId id="461" r:id="rId4"/>
    <p:sldId id="462" r:id="rId5"/>
    <p:sldId id="428" r:id="rId7"/>
    <p:sldId id="482" r:id="rId8"/>
    <p:sldId id="463" r:id="rId9"/>
    <p:sldId id="502" r:id="rId10"/>
    <p:sldId id="439" r:id="rId11"/>
    <p:sldId id="503" r:id="rId12"/>
    <p:sldId id="505" r:id="rId13"/>
    <p:sldId id="464" r:id="rId14"/>
    <p:sldId id="441" r:id="rId15"/>
    <p:sldId id="465" r:id="rId16"/>
    <p:sldId id="525" r:id="rId17"/>
    <p:sldId id="466" r:id="rId18"/>
    <p:sldId id="522" r:id="rId19"/>
    <p:sldId id="523" r:id="rId20"/>
    <p:sldId id="524" r:id="rId21"/>
    <p:sldId id="485" r:id="rId22"/>
    <p:sldId id="486" r:id="rId23"/>
    <p:sldId id="487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0" userDrawn="1">
          <p15:clr>
            <a:srgbClr val="A4A3A4"/>
          </p15:clr>
        </p15:guide>
        <p15:guide id="2" pos="38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8DCC"/>
    <a:srgbClr val="F5DBBF"/>
    <a:srgbClr val="CEA8B6"/>
    <a:srgbClr val="AEE9F0"/>
    <a:srgbClr val="8BE0EA"/>
    <a:srgbClr val="F59096"/>
    <a:srgbClr val="E9F7FC"/>
    <a:srgbClr val="8FD7ED"/>
    <a:srgbClr val="D3EEF9"/>
    <a:srgbClr val="90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30"/>
        <p:guide pos="381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159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2" Type="http://schemas.openxmlformats.org/officeDocument/2006/relationships/slideLayout" Target="../slideLayouts/slideLayout2.xml"/><Relationship Id="rId41" Type="http://schemas.openxmlformats.org/officeDocument/2006/relationships/tags" Target="../tags/tag150.xml"/><Relationship Id="rId40" Type="http://schemas.openxmlformats.org/officeDocument/2006/relationships/image" Target="../media/image1.png"/><Relationship Id="rId4" Type="http://schemas.openxmlformats.org/officeDocument/2006/relationships/tags" Target="../tags/tag114.xml"/><Relationship Id="rId39" Type="http://schemas.openxmlformats.org/officeDocument/2006/relationships/tags" Target="../tags/tag149.xml"/><Relationship Id="rId38" Type="http://schemas.openxmlformats.org/officeDocument/2006/relationships/tags" Target="../tags/tag148.xml"/><Relationship Id="rId37" Type="http://schemas.openxmlformats.org/officeDocument/2006/relationships/tags" Target="../tags/tag147.xml"/><Relationship Id="rId36" Type="http://schemas.openxmlformats.org/officeDocument/2006/relationships/tags" Target="../tags/tag146.xml"/><Relationship Id="rId35" Type="http://schemas.openxmlformats.org/officeDocument/2006/relationships/tags" Target="../tags/tag145.xml"/><Relationship Id="rId34" Type="http://schemas.openxmlformats.org/officeDocument/2006/relationships/tags" Target="../tags/tag144.xml"/><Relationship Id="rId33" Type="http://schemas.openxmlformats.org/officeDocument/2006/relationships/tags" Target="../tags/tag143.xml"/><Relationship Id="rId32" Type="http://schemas.openxmlformats.org/officeDocument/2006/relationships/tags" Target="../tags/tag142.xml"/><Relationship Id="rId31" Type="http://schemas.openxmlformats.org/officeDocument/2006/relationships/tags" Target="../tags/tag141.xml"/><Relationship Id="rId30" Type="http://schemas.openxmlformats.org/officeDocument/2006/relationships/tags" Target="../tags/tag140.xml"/><Relationship Id="rId3" Type="http://schemas.openxmlformats.org/officeDocument/2006/relationships/tags" Target="../tags/tag113.xml"/><Relationship Id="rId29" Type="http://schemas.openxmlformats.org/officeDocument/2006/relationships/tags" Target="../tags/tag139.xml"/><Relationship Id="rId28" Type="http://schemas.openxmlformats.org/officeDocument/2006/relationships/tags" Target="../tags/tag138.xml"/><Relationship Id="rId27" Type="http://schemas.openxmlformats.org/officeDocument/2006/relationships/tags" Target="../tags/tag137.xml"/><Relationship Id="rId26" Type="http://schemas.openxmlformats.org/officeDocument/2006/relationships/tags" Target="../tags/tag136.xml"/><Relationship Id="rId25" Type="http://schemas.openxmlformats.org/officeDocument/2006/relationships/tags" Target="../tags/tag135.xml"/><Relationship Id="rId24" Type="http://schemas.openxmlformats.org/officeDocument/2006/relationships/tags" Target="../tags/tag134.xml"/><Relationship Id="rId23" Type="http://schemas.openxmlformats.org/officeDocument/2006/relationships/tags" Target="../tags/tag133.xml"/><Relationship Id="rId22" Type="http://schemas.openxmlformats.org/officeDocument/2006/relationships/tags" Target="../tags/tag132.xml"/><Relationship Id="rId21" Type="http://schemas.openxmlformats.org/officeDocument/2006/relationships/tags" Target="../tags/tag131.xml"/><Relationship Id="rId20" Type="http://schemas.openxmlformats.org/officeDocument/2006/relationships/tags" Target="../tags/tag130.xml"/><Relationship Id="rId2" Type="http://schemas.openxmlformats.org/officeDocument/2006/relationships/tags" Target="../tags/tag112.xml"/><Relationship Id="rId19" Type="http://schemas.openxmlformats.org/officeDocument/2006/relationships/tags" Target="../tags/tag129.xml"/><Relationship Id="rId18" Type="http://schemas.openxmlformats.org/officeDocument/2006/relationships/tags" Target="../tags/tag128.xml"/><Relationship Id="rId17" Type="http://schemas.openxmlformats.org/officeDocument/2006/relationships/tags" Target="../tags/tag127.xml"/><Relationship Id="rId16" Type="http://schemas.openxmlformats.org/officeDocument/2006/relationships/tags" Target="../tags/tag126.xml"/><Relationship Id="rId15" Type="http://schemas.openxmlformats.org/officeDocument/2006/relationships/tags" Target="../tags/tag125.xml"/><Relationship Id="rId14" Type="http://schemas.openxmlformats.org/officeDocument/2006/relationships/tags" Target="../tags/tag124.xml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tags" Target="../tags/tag1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3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4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5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6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7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8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1.xml"/><Relationship Id="rId5" Type="http://schemas.openxmlformats.org/officeDocument/2006/relationships/image" Target="../media/image3.png"/><Relationship Id="rId4" Type="http://schemas.openxmlformats.org/officeDocument/2006/relationships/tags" Target="../tags/tag70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89.xml"/><Relationship Id="rId2" Type="http://schemas.openxmlformats.org/officeDocument/2006/relationships/tags" Target="../tags/tag75.xml"/><Relationship Id="rId19" Type="http://schemas.openxmlformats.org/officeDocument/2006/relationships/image" Target="../media/image6.png"/><Relationship Id="rId18" Type="http://schemas.openxmlformats.org/officeDocument/2006/relationships/image" Target="../media/image5.png"/><Relationship Id="rId17" Type="http://schemas.openxmlformats.org/officeDocument/2006/relationships/image" Target="../media/image4.png"/><Relationship Id="rId16" Type="http://schemas.openxmlformats.org/officeDocument/2006/relationships/image" Target="../media/image1.png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tags" Target="../tags/tag7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3" Type="http://schemas.openxmlformats.org/officeDocument/2006/relationships/notesSlide" Target="../notesSlides/notesSlide3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106.xml"/><Relationship Id="rId20" Type="http://schemas.openxmlformats.org/officeDocument/2006/relationships/image" Target="../media/image9.png"/><Relationship Id="rId2" Type="http://schemas.openxmlformats.org/officeDocument/2006/relationships/tags" Target="../tags/tag91.xml"/><Relationship Id="rId19" Type="http://schemas.openxmlformats.org/officeDocument/2006/relationships/image" Target="../media/image8.png"/><Relationship Id="rId18" Type="http://schemas.openxmlformats.org/officeDocument/2006/relationships/image" Target="../media/image7.png"/><Relationship Id="rId17" Type="http://schemas.openxmlformats.org/officeDocument/2006/relationships/tags" Target="../tags/tag105.xml"/><Relationship Id="rId16" Type="http://schemas.openxmlformats.org/officeDocument/2006/relationships/image" Target="../media/image1.png"/><Relationship Id="rId15" Type="http://schemas.openxmlformats.org/officeDocument/2006/relationships/tags" Target="../tags/tag104.xml"/><Relationship Id="rId14" Type="http://schemas.openxmlformats.org/officeDocument/2006/relationships/tags" Target="../tags/tag103.xml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tags" Target="../tags/tag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-11747" y="1622425"/>
            <a:ext cx="12191365" cy="998855"/>
          </a:xfrm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lang="zh-CN" altLang="en-US" sz="6800">
                <a:solidFill>
                  <a:schemeClr val="tx1">
                    <a:lumMod val="65000"/>
                    <a:lumOff val="35000"/>
                  </a:schemeClr>
                </a:solidFill>
                <a:latin typeface="汉仪雅酷黑-65J" panose="00020600040101010101" charset="-122"/>
                <a:ea typeface="汉仪雅酷黑-65J" panose="00020600040101010101" charset="-122"/>
                <a:cs typeface="汉仪雅酷黑 95W" panose="020B0A04020202020204" charset="-122"/>
              </a:rPr>
              <a:t>疾旋鼬后援团</a:t>
            </a:r>
            <a:endParaRPr lang="zh-CN" altLang="en-US" sz="6800">
              <a:solidFill>
                <a:schemeClr val="tx1">
                  <a:lumMod val="65000"/>
                  <a:lumOff val="35000"/>
                </a:schemeClr>
              </a:solidFill>
              <a:latin typeface="汉仪雅酷黑-65J" panose="00020600040101010101" charset="-122"/>
              <a:ea typeface="汉仪雅酷黑-65J" panose="00020600040101010101" charset="-122"/>
              <a:cs typeface="汉仪雅酷黑 95W" panose="020B0A0402020202020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206048" y="4709160"/>
            <a:ext cx="1778635" cy="307340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381625" y="4708843"/>
            <a:ext cx="1427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>
                <a:solidFill>
                  <a:schemeClr val="bg1"/>
                </a:solidFill>
                <a:latin typeface="+mj-ea"/>
                <a:ea typeface="+mj-ea"/>
              </a:rPr>
              <a:t>汇报人：许一涵</a:t>
            </a:r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微信图片_20240609123728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760" y="3137535"/>
            <a:ext cx="1300480" cy="1300480"/>
          </a:xfrm>
          <a:prstGeom prst="rect">
            <a:avLst/>
          </a:prstGeom>
        </p:spPr>
      </p:pic>
      <p:sp>
        <p:nvSpPr>
          <p:cNvPr id="16" name="副标题 9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-11112" y="2673985"/>
            <a:ext cx="12191365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汉仪雅酷黑-65J" panose="00020600040101010101" charset="-122"/>
                <a:ea typeface="汉仪雅酷黑-65J" panose="00020600040101010101" charset="-122"/>
                <a:cs typeface="汉仪雅酷黑 95W" panose="020B0A04020202020204" charset="-122"/>
              </a:rPr>
              <a:t>API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汉仪雅酷黑-65J" panose="00020600040101010101" charset="-122"/>
                <a:ea typeface="汉仪雅酷黑-65J" panose="00020600040101010101" charset="-122"/>
                <a:cs typeface="汉仪雅酷黑 95W" panose="020B0A04020202020204" charset="-122"/>
              </a:rPr>
              <a:t>结项答辩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latin typeface="汉仪雅酷黑-65J" panose="00020600040101010101" charset="-122"/>
              <a:ea typeface="汉仪雅酷黑-65J" panose="00020600040101010101" charset="-122"/>
              <a:cs typeface="汉仪雅酷黑 95W" panose="020B0A04020202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椭圆 1"/>
          <p:cNvSpPr/>
          <p:nvPr/>
        </p:nvSpPr>
        <p:spPr>
          <a:xfrm>
            <a:off x="4690428" y="2079943"/>
            <a:ext cx="2299970" cy="229997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805045" y="2176145"/>
            <a:ext cx="2072005" cy="2072005"/>
          </a:xfrm>
          <a:prstGeom prst="ellipse">
            <a:avLst/>
          </a:prstGeom>
          <a:gradFill>
            <a:gsLst>
              <a:gs pos="14000">
                <a:srgbClr val="EAEAEA"/>
              </a:gs>
              <a:gs pos="100000">
                <a:schemeClr val="bg1"/>
              </a:gs>
            </a:gsLst>
            <a:lin ang="5400000" scaled="0"/>
          </a:gra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946968" y="2318068"/>
            <a:ext cx="1788160" cy="1788160"/>
          </a:xfrm>
          <a:prstGeom prst="ellipse">
            <a:avLst/>
          </a:prstGeom>
          <a:solidFill>
            <a:srgbClr val="138DCC"/>
          </a:solidFill>
          <a:ln>
            <a:noFill/>
          </a:ln>
          <a:effectLst>
            <a:outerShdw blurRad="50800" dist="381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cxnSp>
        <p:nvCxnSpPr>
          <p:cNvPr id="5" name="直接连接符 4"/>
          <p:cNvCxnSpPr>
            <a:stCxn id="2" idx="1"/>
          </p:cNvCxnSpPr>
          <p:nvPr/>
        </p:nvCxnSpPr>
        <p:spPr>
          <a:xfrm flipH="1" flipV="1">
            <a:off x="4513580" y="1756410"/>
            <a:ext cx="513715" cy="6496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3989705" y="1771650"/>
            <a:ext cx="52197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 13"/>
          <p:cNvSpPr/>
          <p:nvPr/>
        </p:nvSpPr>
        <p:spPr>
          <a:xfrm rot="5400000">
            <a:off x="2595880" y="555625"/>
            <a:ext cx="365125" cy="2442845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575" h="3847">
                <a:moveTo>
                  <a:pt x="289" y="0"/>
                </a:moveTo>
                <a:lnTo>
                  <a:pt x="569" y="195"/>
                </a:lnTo>
                <a:lnTo>
                  <a:pt x="574" y="195"/>
                </a:lnTo>
                <a:lnTo>
                  <a:pt x="574" y="198"/>
                </a:lnTo>
                <a:lnTo>
                  <a:pt x="575" y="199"/>
                </a:lnTo>
                <a:lnTo>
                  <a:pt x="574" y="199"/>
                </a:lnTo>
                <a:lnTo>
                  <a:pt x="574" y="3847"/>
                </a:lnTo>
                <a:lnTo>
                  <a:pt x="0" y="3847"/>
                </a:lnTo>
                <a:lnTo>
                  <a:pt x="0" y="195"/>
                </a:lnTo>
                <a:lnTo>
                  <a:pt x="8" y="195"/>
                </a:lnTo>
                <a:lnTo>
                  <a:pt x="289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973320" y="2347595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677035" y="1594485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用户管理</a:t>
            </a:r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 rot="0">
            <a:off x="1567180" y="3047365"/>
            <a:ext cx="3123565" cy="365125"/>
            <a:chOff x="2652" y="2514"/>
            <a:chExt cx="4919" cy="575"/>
          </a:xfrm>
        </p:grpSpPr>
        <p:cxnSp>
          <p:nvCxnSpPr>
            <p:cNvPr id="44" name="直接连接符 43"/>
            <p:cNvCxnSpPr>
              <a:stCxn id="2" idx="2"/>
            </p:cNvCxnSpPr>
            <p:nvPr/>
          </p:nvCxnSpPr>
          <p:spPr>
            <a:xfrm flipH="1">
              <a:off x="6483" y="2785"/>
              <a:ext cx="1088" cy="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任意多边形 45"/>
            <p:cNvSpPr/>
            <p:nvPr/>
          </p:nvSpPr>
          <p:spPr>
            <a:xfrm rot="5400000">
              <a:off x="4288" y="878"/>
              <a:ext cx="575" cy="3847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575" h="3847">
                  <a:moveTo>
                    <a:pt x="289" y="0"/>
                  </a:moveTo>
                  <a:lnTo>
                    <a:pt x="569" y="195"/>
                  </a:lnTo>
                  <a:lnTo>
                    <a:pt x="574" y="195"/>
                  </a:lnTo>
                  <a:lnTo>
                    <a:pt x="574" y="198"/>
                  </a:lnTo>
                  <a:lnTo>
                    <a:pt x="575" y="199"/>
                  </a:lnTo>
                  <a:lnTo>
                    <a:pt x="574" y="199"/>
                  </a:lnTo>
                  <a:lnTo>
                    <a:pt x="574" y="3847"/>
                  </a:lnTo>
                  <a:lnTo>
                    <a:pt x="0" y="3847"/>
                  </a:lnTo>
                  <a:lnTo>
                    <a:pt x="0" y="195"/>
                  </a:lnTo>
                  <a:lnTo>
                    <a:pt x="8" y="195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841" y="2514"/>
              <a:ext cx="328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 dirty="0" smtClean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角色管理</a:t>
              </a:r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49" name="椭圆 48"/>
          <p:cNvSpPr/>
          <p:nvPr/>
        </p:nvSpPr>
        <p:spPr>
          <a:xfrm>
            <a:off x="4630420" y="3179445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51" name="组合 50"/>
          <p:cNvGrpSpPr/>
          <p:nvPr/>
        </p:nvGrpSpPr>
        <p:grpSpPr>
          <a:xfrm rot="0" flipV="1">
            <a:off x="1567180" y="4050665"/>
            <a:ext cx="3469640" cy="831850"/>
            <a:chOff x="2652" y="2898"/>
            <a:chExt cx="5464" cy="1310"/>
          </a:xfrm>
        </p:grpSpPr>
        <p:cxnSp>
          <p:nvCxnSpPr>
            <p:cNvPr id="52" name="直接连接符 51"/>
            <p:cNvCxnSpPr/>
            <p:nvPr/>
          </p:nvCxnSpPr>
          <p:spPr>
            <a:xfrm flipH="1" flipV="1">
              <a:off x="7308" y="3186"/>
              <a:ext cx="809" cy="10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6483" y="3177"/>
              <a:ext cx="822" cy="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任意多边形 53"/>
            <p:cNvSpPr/>
            <p:nvPr/>
          </p:nvSpPr>
          <p:spPr>
            <a:xfrm rot="5400000">
              <a:off x="4288" y="1262"/>
              <a:ext cx="575" cy="3847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575" h="3847">
                  <a:moveTo>
                    <a:pt x="289" y="0"/>
                  </a:moveTo>
                  <a:lnTo>
                    <a:pt x="569" y="195"/>
                  </a:lnTo>
                  <a:lnTo>
                    <a:pt x="574" y="195"/>
                  </a:lnTo>
                  <a:lnTo>
                    <a:pt x="574" y="198"/>
                  </a:lnTo>
                  <a:lnTo>
                    <a:pt x="575" y="199"/>
                  </a:lnTo>
                  <a:lnTo>
                    <a:pt x="574" y="199"/>
                  </a:lnTo>
                  <a:lnTo>
                    <a:pt x="574" y="3847"/>
                  </a:lnTo>
                  <a:lnTo>
                    <a:pt x="0" y="3847"/>
                  </a:lnTo>
                  <a:lnTo>
                    <a:pt x="0" y="195"/>
                  </a:lnTo>
                  <a:lnTo>
                    <a:pt x="8" y="195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55" name="椭圆 54"/>
          <p:cNvSpPr/>
          <p:nvPr/>
        </p:nvSpPr>
        <p:spPr>
          <a:xfrm>
            <a:off x="4975225" y="3994150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677035" y="4517390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菜单管理</a:t>
            </a:r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cxnSp>
        <p:nvCxnSpPr>
          <p:cNvPr id="58" name="直接连接符 57"/>
          <p:cNvCxnSpPr/>
          <p:nvPr/>
        </p:nvCxnSpPr>
        <p:spPr>
          <a:xfrm flipV="1">
            <a:off x="6650355" y="1805305"/>
            <a:ext cx="513715" cy="6496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7165975" y="1799590"/>
            <a:ext cx="52197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任意多边形 59"/>
          <p:cNvSpPr/>
          <p:nvPr/>
        </p:nvSpPr>
        <p:spPr>
          <a:xfrm rot="16200000">
            <a:off x="8716645" y="583565"/>
            <a:ext cx="365125" cy="2442845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575" h="3847">
                <a:moveTo>
                  <a:pt x="289" y="0"/>
                </a:moveTo>
                <a:lnTo>
                  <a:pt x="569" y="195"/>
                </a:lnTo>
                <a:lnTo>
                  <a:pt x="574" y="195"/>
                </a:lnTo>
                <a:lnTo>
                  <a:pt x="574" y="198"/>
                </a:lnTo>
                <a:lnTo>
                  <a:pt x="575" y="199"/>
                </a:lnTo>
                <a:lnTo>
                  <a:pt x="574" y="199"/>
                </a:lnTo>
                <a:lnTo>
                  <a:pt x="574" y="3847"/>
                </a:lnTo>
                <a:lnTo>
                  <a:pt x="0" y="3847"/>
                </a:lnTo>
                <a:lnTo>
                  <a:pt x="0" y="195"/>
                </a:lnTo>
                <a:lnTo>
                  <a:pt x="8" y="195"/>
                </a:lnTo>
                <a:lnTo>
                  <a:pt x="289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1" name="椭圆 60"/>
          <p:cNvSpPr/>
          <p:nvPr/>
        </p:nvSpPr>
        <p:spPr>
          <a:xfrm flipH="1">
            <a:off x="6602730" y="2375535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3" name="文本框 62"/>
          <p:cNvSpPr txBox="1"/>
          <p:nvPr/>
        </p:nvSpPr>
        <p:spPr>
          <a:xfrm flipH="1">
            <a:off x="7915275" y="1622425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订单管理</a:t>
            </a:r>
            <a:r>
              <a:rPr lang="en-US" altLang="zh-CN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	</a:t>
            </a:r>
            <a:endParaRPr lang="en-US" altLang="zh-CN" sz="1600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64" name="组合 63"/>
          <p:cNvGrpSpPr/>
          <p:nvPr/>
        </p:nvGrpSpPr>
        <p:grpSpPr>
          <a:xfrm rot="0" flipH="1">
            <a:off x="6986905" y="3075305"/>
            <a:ext cx="3123565" cy="365125"/>
            <a:chOff x="2652" y="2514"/>
            <a:chExt cx="4919" cy="575"/>
          </a:xfrm>
        </p:grpSpPr>
        <p:cxnSp>
          <p:nvCxnSpPr>
            <p:cNvPr id="65" name="直接连接符 64"/>
            <p:cNvCxnSpPr/>
            <p:nvPr/>
          </p:nvCxnSpPr>
          <p:spPr>
            <a:xfrm flipH="1">
              <a:off x="6483" y="2818"/>
              <a:ext cx="1088" cy="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任意多边形 65"/>
            <p:cNvSpPr/>
            <p:nvPr/>
          </p:nvSpPr>
          <p:spPr>
            <a:xfrm rot="5400000">
              <a:off x="4288" y="878"/>
              <a:ext cx="575" cy="3847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575" h="3847">
                  <a:moveTo>
                    <a:pt x="289" y="0"/>
                  </a:moveTo>
                  <a:lnTo>
                    <a:pt x="569" y="195"/>
                  </a:lnTo>
                  <a:lnTo>
                    <a:pt x="574" y="195"/>
                  </a:lnTo>
                  <a:lnTo>
                    <a:pt x="574" y="198"/>
                  </a:lnTo>
                  <a:lnTo>
                    <a:pt x="575" y="199"/>
                  </a:lnTo>
                  <a:lnTo>
                    <a:pt x="574" y="199"/>
                  </a:lnTo>
                  <a:lnTo>
                    <a:pt x="574" y="3847"/>
                  </a:lnTo>
                  <a:lnTo>
                    <a:pt x="0" y="3847"/>
                  </a:lnTo>
                  <a:lnTo>
                    <a:pt x="0" y="195"/>
                  </a:lnTo>
                  <a:lnTo>
                    <a:pt x="8" y="195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2841" y="2514"/>
              <a:ext cx="328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 dirty="0" smtClean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商品管理</a:t>
              </a:r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68" name="椭圆 67"/>
          <p:cNvSpPr/>
          <p:nvPr/>
        </p:nvSpPr>
        <p:spPr>
          <a:xfrm flipH="1">
            <a:off x="6945630" y="3207385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70" name="组合 69"/>
          <p:cNvGrpSpPr/>
          <p:nvPr/>
        </p:nvGrpSpPr>
        <p:grpSpPr>
          <a:xfrm rot="0" flipH="1" flipV="1">
            <a:off x="6640830" y="4078605"/>
            <a:ext cx="3469640" cy="831850"/>
            <a:chOff x="2652" y="2898"/>
            <a:chExt cx="5464" cy="1310"/>
          </a:xfrm>
        </p:grpSpPr>
        <p:cxnSp>
          <p:nvCxnSpPr>
            <p:cNvPr id="71" name="直接连接符 70"/>
            <p:cNvCxnSpPr/>
            <p:nvPr/>
          </p:nvCxnSpPr>
          <p:spPr>
            <a:xfrm flipH="1" flipV="1">
              <a:off x="7308" y="3186"/>
              <a:ext cx="809" cy="10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6483" y="3177"/>
              <a:ext cx="822" cy="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任意多边形 72"/>
            <p:cNvSpPr/>
            <p:nvPr/>
          </p:nvSpPr>
          <p:spPr>
            <a:xfrm rot="5400000">
              <a:off x="4288" y="1262"/>
              <a:ext cx="575" cy="3847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575" h="3847">
                  <a:moveTo>
                    <a:pt x="289" y="0"/>
                  </a:moveTo>
                  <a:lnTo>
                    <a:pt x="569" y="195"/>
                  </a:lnTo>
                  <a:lnTo>
                    <a:pt x="574" y="195"/>
                  </a:lnTo>
                  <a:lnTo>
                    <a:pt x="574" y="198"/>
                  </a:lnTo>
                  <a:lnTo>
                    <a:pt x="575" y="199"/>
                  </a:lnTo>
                  <a:lnTo>
                    <a:pt x="574" y="199"/>
                  </a:lnTo>
                  <a:lnTo>
                    <a:pt x="574" y="3847"/>
                  </a:lnTo>
                  <a:lnTo>
                    <a:pt x="0" y="3847"/>
                  </a:lnTo>
                  <a:lnTo>
                    <a:pt x="0" y="195"/>
                  </a:lnTo>
                  <a:lnTo>
                    <a:pt x="8" y="195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74" name="椭圆 73"/>
          <p:cNvSpPr/>
          <p:nvPr/>
        </p:nvSpPr>
        <p:spPr>
          <a:xfrm flipH="1">
            <a:off x="6600825" y="4022090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6" name="文本框 75"/>
          <p:cNvSpPr txBox="1"/>
          <p:nvPr/>
        </p:nvSpPr>
        <p:spPr>
          <a:xfrm flipH="1">
            <a:off x="7915275" y="4545330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分类列表</a:t>
            </a:r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 flipH="1">
            <a:off x="5229225" y="2763520"/>
            <a:ext cx="12242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000" b="1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后台界面</a:t>
            </a:r>
            <a:endParaRPr lang="zh-CN" altLang="en-US" sz="3000" b="1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功能展示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18" name="图片 17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flipH="1">
            <a:off x="5507355" y="1693545"/>
            <a:ext cx="1177925" cy="1177925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35" y="3002280"/>
            <a:ext cx="121913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0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项目演示</a:t>
            </a:r>
            <a:endParaRPr lang="zh-CN" altLang="en-US" sz="50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489258" y="1761808"/>
            <a:ext cx="1188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3</a:t>
            </a:r>
            <a:endParaRPr lang="en-US" altLang="zh-CN" sz="60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项目演示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30" name="图片 29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5366385" y="29997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请看</a:t>
            </a:r>
            <a:r>
              <a:rPr lang="en-US" altLang="zh-CN"/>
              <a:t>VCR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flipH="1">
            <a:off x="5507355" y="1693545"/>
            <a:ext cx="1177925" cy="1177925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35" y="3002280"/>
            <a:ext cx="121913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0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分工情况</a:t>
            </a:r>
            <a:endParaRPr lang="zh-CN" altLang="en-US" sz="50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438458" y="1761808"/>
            <a:ext cx="1188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4</a:t>
            </a:r>
            <a:endParaRPr lang="en-US" altLang="zh-CN" sz="60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556260" y="1956435"/>
            <a:ext cx="2021840" cy="2605405"/>
          </a:xfrm>
          <a:prstGeom prst="rect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>
            <p:custDataLst>
              <p:tags r:id="rId2"/>
            </p:custDataLst>
          </p:nvPr>
        </p:nvSpPr>
        <p:spPr>
          <a:xfrm flipV="1">
            <a:off x="556260" y="4561840"/>
            <a:ext cx="2021205" cy="478790"/>
          </a:xfrm>
          <a:prstGeom prst="triangl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3"/>
            </p:custDataLst>
          </p:nvPr>
        </p:nvSpPr>
        <p:spPr>
          <a:xfrm>
            <a:off x="1204595" y="1661160"/>
            <a:ext cx="724535" cy="7251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>
            <p:custDataLst>
              <p:tags r:id="rId4"/>
            </p:custDataLst>
          </p:nvPr>
        </p:nvSpPr>
        <p:spPr>
          <a:xfrm>
            <a:off x="1280795" y="1737995"/>
            <a:ext cx="570865" cy="570865"/>
          </a:xfrm>
          <a:prstGeom prst="ellips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1367790" y="1808480"/>
            <a:ext cx="5302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chemeClr val="bg1"/>
                </a:solidFill>
                <a:latin typeface="DIN Black" charset="0"/>
                <a:cs typeface="DIN Black" charset="0"/>
              </a:rPr>
              <a:t>1</a:t>
            </a:r>
            <a:endParaRPr lang="en-US" altLang="zh-CN" sz="22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sp>
        <p:nvSpPr>
          <p:cNvPr id="32" name="矩形 31"/>
          <p:cNvSpPr/>
          <p:nvPr>
            <p:custDataLst>
              <p:tags r:id="rId6"/>
            </p:custDataLst>
          </p:nvPr>
        </p:nvSpPr>
        <p:spPr>
          <a:xfrm>
            <a:off x="2813050" y="1956435"/>
            <a:ext cx="2021840" cy="2605405"/>
          </a:xfrm>
          <a:prstGeom prst="rect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>
            <p:custDataLst>
              <p:tags r:id="rId7"/>
            </p:custDataLst>
          </p:nvPr>
        </p:nvSpPr>
        <p:spPr>
          <a:xfrm flipV="1">
            <a:off x="2813050" y="4561840"/>
            <a:ext cx="2021205" cy="478790"/>
          </a:xfrm>
          <a:prstGeom prst="triangl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>
            <p:custDataLst>
              <p:tags r:id="rId8"/>
            </p:custDataLst>
          </p:nvPr>
        </p:nvSpPr>
        <p:spPr>
          <a:xfrm>
            <a:off x="3461385" y="1661160"/>
            <a:ext cx="724535" cy="7251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椭圆 34"/>
          <p:cNvSpPr/>
          <p:nvPr>
            <p:custDataLst>
              <p:tags r:id="rId9"/>
            </p:custDataLst>
          </p:nvPr>
        </p:nvSpPr>
        <p:spPr>
          <a:xfrm>
            <a:off x="3537585" y="1737995"/>
            <a:ext cx="570865" cy="570865"/>
          </a:xfrm>
          <a:prstGeom prst="ellips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>
            <p:custDataLst>
              <p:tags r:id="rId10"/>
            </p:custDataLst>
          </p:nvPr>
        </p:nvSpPr>
        <p:spPr>
          <a:xfrm>
            <a:off x="3624580" y="1808480"/>
            <a:ext cx="5302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chemeClr val="bg1"/>
                </a:solidFill>
                <a:latin typeface="DIN Black" charset="0"/>
                <a:cs typeface="DIN Black" charset="0"/>
              </a:rPr>
              <a:t>2</a:t>
            </a:r>
            <a:endParaRPr lang="en-US" altLang="zh-CN" sz="22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sp>
        <p:nvSpPr>
          <p:cNvPr id="38" name="矩形 37"/>
          <p:cNvSpPr/>
          <p:nvPr>
            <p:custDataLst>
              <p:tags r:id="rId11"/>
            </p:custDataLst>
          </p:nvPr>
        </p:nvSpPr>
        <p:spPr>
          <a:xfrm>
            <a:off x="4985385" y="1956435"/>
            <a:ext cx="2021840" cy="2605405"/>
          </a:xfrm>
          <a:prstGeom prst="rect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>
            <p:custDataLst>
              <p:tags r:id="rId12"/>
            </p:custDataLst>
          </p:nvPr>
        </p:nvSpPr>
        <p:spPr>
          <a:xfrm flipV="1">
            <a:off x="4998085" y="4561840"/>
            <a:ext cx="2021205" cy="478790"/>
          </a:xfrm>
          <a:prstGeom prst="triangl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椭圆 39"/>
          <p:cNvSpPr/>
          <p:nvPr>
            <p:custDataLst>
              <p:tags r:id="rId13"/>
            </p:custDataLst>
          </p:nvPr>
        </p:nvSpPr>
        <p:spPr>
          <a:xfrm>
            <a:off x="5633720" y="1661160"/>
            <a:ext cx="724535" cy="7251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椭圆 40"/>
          <p:cNvSpPr/>
          <p:nvPr>
            <p:custDataLst>
              <p:tags r:id="rId14"/>
            </p:custDataLst>
          </p:nvPr>
        </p:nvSpPr>
        <p:spPr>
          <a:xfrm>
            <a:off x="5709920" y="1737995"/>
            <a:ext cx="570865" cy="570865"/>
          </a:xfrm>
          <a:prstGeom prst="ellips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>
            <p:custDataLst>
              <p:tags r:id="rId15"/>
            </p:custDataLst>
          </p:nvPr>
        </p:nvSpPr>
        <p:spPr>
          <a:xfrm>
            <a:off x="5796915" y="1808480"/>
            <a:ext cx="5302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chemeClr val="bg1"/>
                </a:solidFill>
                <a:latin typeface="DIN Black" charset="0"/>
                <a:cs typeface="DIN Black" charset="0"/>
              </a:rPr>
              <a:t>3</a:t>
            </a:r>
            <a:endParaRPr lang="en-US" altLang="zh-CN" sz="22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sp>
        <p:nvSpPr>
          <p:cNvPr id="44" name="矩形 43"/>
          <p:cNvSpPr/>
          <p:nvPr>
            <p:custDataLst>
              <p:tags r:id="rId16"/>
            </p:custDataLst>
          </p:nvPr>
        </p:nvSpPr>
        <p:spPr>
          <a:xfrm>
            <a:off x="7266940" y="1956435"/>
            <a:ext cx="2021840" cy="2605405"/>
          </a:xfrm>
          <a:prstGeom prst="rect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>
            <p:custDataLst>
              <p:tags r:id="rId17"/>
            </p:custDataLst>
          </p:nvPr>
        </p:nvSpPr>
        <p:spPr>
          <a:xfrm flipV="1">
            <a:off x="7266940" y="4561840"/>
            <a:ext cx="2021205" cy="478790"/>
          </a:xfrm>
          <a:prstGeom prst="triangl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椭圆 45"/>
          <p:cNvSpPr/>
          <p:nvPr>
            <p:custDataLst>
              <p:tags r:id="rId18"/>
            </p:custDataLst>
          </p:nvPr>
        </p:nvSpPr>
        <p:spPr>
          <a:xfrm>
            <a:off x="7915275" y="1661160"/>
            <a:ext cx="724535" cy="7251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椭圆 46"/>
          <p:cNvSpPr/>
          <p:nvPr>
            <p:custDataLst>
              <p:tags r:id="rId19"/>
            </p:custDataLst>
          </p:nvPr>
        </p:nvSpPr>
        <p:spPr>
          <a:xfrm>
            <a:off x="7991475" y="1737995"/>
            <a:ext cx="570865" cy="570865"/>
          </a:xfrm>
          <a:prstGeom prst="ellips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>
            <p:custDataLst>
              <p:tags r:id="rId20"/>
            </p:custDataLst>
          </p:nvPr>
        </p:nvSpPr>
        <p:spPr>
          <a:xfrm>
            <a:off x="8078470" y="1808480"/>
            <a:ext cx="5302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chemeClr val="bg1"/>
                </a:solidFill>
                <a:latin typeface="DIN Black" charset="0"/>
                <a:cs typeface="DIN Black" charset="0"/>
              </a:rPr>
              <a:t>4</a:t>
            </a:r>
            <a:endParaRPr lang="en-US" altLang="zh-CN" sz="22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sp>
        <p:nvSpPr>
          <p:cNvPr id="50" name="矩形 49"/>
          <p:cNvSpPr/>
          <p:nvPr>
            <p:custDataLst>
              <p:tags r:id="rId21"/>
            </p:custDataLst>
          </p:nvPr>
        </p:nvSpPr>
        <p:spPr>
          <a:xfrm>
            <a:off x="9631045" y="1956435"/>
            <a:ext cx="2021840" cy="2605405"/>
          </a:xfrm>
          <a:prstGeom prst="rect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>
            <p:custDataLst>
              <p:tags r:id="rId22"/>
            </p:custDataLst>
          </p:nvPr>
        </p:nvSpPr>
        <p:spPr>
          <a:xfrm flipV="1">
            <a:off x="9631045" y="4561840"/>
            <a:ext cx="2021205" cy="478790"/>
          </a:xfrm>
          <a:prstGeom prst="triangl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椭圆 51"/>
          <p:cNvSpPr/>
          <p:nvPr>
            <p:custDataLst>
              <p:tags r:id="rId23"/>
            </p:custDataLst>
          </p:nvPr>
        </p:nvSpPr>
        <p:spPr>
          <a:xfrm>
            <a:off x="10279380" y="1661160"/>
            <a:ext cx="724535" cy="7251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椭圆 52"/>
          <p:cNvSpPr/>
          <p:nvPr>
            <p:custDataLst>
              <p:tags r:id="rId24"/>
            </p:custDataLst>
          </p:nvPr>
        </p:nvSpPr>
        <p:spPr>
          <a:xfrm>
            <a:off x="10355580" y="1737995"/>
            <a:ext cx="570865" cy="570865"/>
          </a:xfrm>
          <a:prstGeom prst="ellips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>
            <p:custDataLst>
              <p:tags r:id="rId25"/>
            </p:custDataLst>
          </p:nvPr>
        </p:nvSpPr>
        <p:spPr>
          <a:xfrm>
            <a:off x="10442575" y="1808480"/>
            <a:ext cx="5302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chemeClr val="bg1"/>
                </a:solidFill>
                <a:latin typeface="DIN Black" charset="0"/>
                <a:cs typeface="DIN Black" charset="0"/>
              </a:rPr>
              <a:t>5</a:t>
            </a:r>
            <a:endParaRPr lang="en-US" altLang="zh-CN" sz="22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grpSp>
        <p:nvGrpSpPr>
          <p:cNvPr id="55" name="组合 54"/>
          <p:cNvGrpSpPr/>
          <p:nvPr>
            <p:custDataLst>
              <p:tags r:id="rId26"/>
            </p:custDataLst>
          </p:nvPr>
        </p:nvGrpSpPr>
        <p:grpSpPr>
          <a:xfrm rot="0">
            <a:off x="589280" y="2553970"/>
            <a:ext cx="2020570" cy="1665605"/>
            <a:chOff x="3556" y="6405"/>
            <a:chExt cx="2620" cy="2160"/>
          </a:xfrm>
        </p:grpSpPr>
        <p:sp>
          <p:nvSpPr>
            <p:cNvPr id="56" name="Content Placeholder 2"/>
            <p:cNvSpPr txBox="1"/>
            <p:nvPr>
              <p:custDataLst>
                <p:tags r:id="rId27"/>
              </p:custDataLst>
            </p:nvPr>
          </p:nvSpPr>
          <p:spPr bwMode="auto">
            <a:xfrm>
              <a:off x="3556" y="6801"/>
              <a:ext cx="2620" cy="1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1. </a:t>
              </a:r>
              <a:r>
                <a:rPr lang="zh-CN" altLang="en-US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项目管理</a:t>
              </a:r>
              <a:endParaRPr lang="zh-CN" altLang="en-US" sz="12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2. </a:t>
              </a:r>
              <a:r>
                <a:rPr lang="zh-CN" altLang="en-US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后台系统实现</a:t>
              </a:r>
              <a:endParaRPr lang="zh-CN" altLang="en-US" sz="12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3. </a:t>
              </a:r>
              <a:r>
                <a:rPr lang="zh-CN" altLang="en-US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系统</a:t>
              </a:r>
              <a:r>
                <a:rPr lang="zh-CN" altLang="en-US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存储结构设计</a:t>
              </a:r>
              <a:endParaRPr lang="zh-CN" altLang="en-US" sz="12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28"/>
              </p:custDataLst>
            </p:nvPr>
          </p:nvSpPr>
          <p:spPr>
            <a:xfrm>
              <a:off x="3882" y="6405"/>
              <a:ext cx="1968" cy="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许一涵</a:t>
              </a:r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59" name="文本框 11"/>
          <p:cNvSpPr txBox="1"/>
          <p:nvPr>
            <p:custDataLst>
              <p:tags r:id="rId29"/>
            </p:custDataLst>
          </p:nvPr>
        </p:nvSpPr>
        <p:spPr bwMode="auto">
          <a:xfrm>
            <a:off x="2843530" y="2859405"/>
            <a:ext cx="2020570" cy="136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2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1. 购买全链路</a:t>
            </a:r>
            <a:endParaRPr lang="en-US" altLang="zh-CN" sz="120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2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2. </a:t>
            </a:r>
            <a:r>
              <a:rPr lang="zh-CN" altLang="en-US" sz="12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商品详情界面</a:t>
            </a:r>
            <a:endParaRPr lang="zh-CN" altLang="en-US" sz="120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0" name="文本框 59"/>
          <p:cNvSpPr txBox="1"/>
          <p:nvPr>
            <p:custDataLst>
              <p:tags r:id="rId30"/>
            </p:custDataLst>
          </p:nvPr>
        </p:nvSpPr>
        <p:spPr>
          <a:xfrm>
            <a:off x="3094990" y="2553970"/>
            <a:ext cx="15176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葛宣成</a:t>
            </a:r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61" name="组合 60"/>
          <p:cNvGrpSpPr/>
          <p:nvPr>
            <p:custDataLst>
              <p:tags r:id="rId31"/>
            </p:custDataLst>
          </p:nvPr>
        </p:nvGrpSpPr>
        <p:grpSpPr>
          <a:xfrm rot="0">
            <a:off x="4995545" y="2553970"/>
            <a:ext cx="2020570" cy="1665605"/>
            <a:chOff x="3556" y="6405"/>
            <a:chExt cx="2620" cy="2160"/>
          </a:xfrm>
        </p:grpSpPr>
        <p:sp>
          <p:nvSpPr>
            <p:cNvPr id="62" name="Content Placeholder 2"/>
            <p:cNvSpPr txBox="1"/>
            <p:nvPr>
              <p:custDataLst>
                <p:tags r:id="rId32"/>
              </p:custDataLst>
            </p:nvPr>
          </p:nvSpPr>
          <p:spPr bwMode="auto">
            <a:xfrm>
              <a:off x="3556" y="6801"/>
              <a:ext cx="2620" cy="1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1. </a:t>
              </a:r>
              <a:r>
                <a:rPr lang="zh-CN" altLang="en-US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前台主页</a:t>
              </a:r>
              <a:endParaRPr lang="zh-CN" altLang="en-US" sz="12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2. </a:t>
              </a:r>
              <a:r>
                <a:rPr lang="zh-CN" altLang="en-US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分类界面</a:t>
              </a:r>
              <a:endParaRPr lang="zh-CN" altLang="en-US" sz="12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3. </a:t>
              </a:r>
              <a:r>
                <a:rPr lang="zh-CN" altLang="en-US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界面</a:t>
              </a:r>
              <a:r>
                <a:rPr lang="en-US" altLang="zh-CN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BUG</a:t>
              </a:r>
              <a:r>
                <a:rPr lang="zh-CN" altLang="en-US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修复</a:t>
              </a:r>
              <a:endParaRPr lang="zh-CN" altLang="en-US" sz="12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3"/>
              </p:custDataLst>
            </p:nvPr>
          </p:nvSpPr>
          <p:spPr>
            <a:xfrm>
              <a:off x="3882" y="6405"/>
              <a:ext cx="1968" cy="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郑美仑</a:t>
              </a:r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64" name="组合 63"/>
          <p:cNvGrpSpPr/>
          <p:nvPr>
            <p:custDataLst>
              <p:tags r:id="rId34"/>
            </p:custDataLst>
          </p:nvPr>
        </p:nvGrpSpPr>
        <p:grpSpPr>
          <a:xfrm rot="0">
            <a:off x="7281545" y="2553970"/>
            <a:ext cx="2020570" cy="1665605"/>
            <a:chOff x="3556" y="6405"/>
            <a:chExt cx="2620" cy="2160"/>
          </a:xfrm>
        </p:grpSpPr>
        <p:sp>
          <p:nvSpPr>
            <p:cNvPr id="65" name="Content Placeholder 2"/>
            <p:cNvSpPr txBox="1"/>
            <p:nvPr>
              <p:custDataLst>
                <p:tags r:id="rId35"/>
              </p:custDataLst>
            </p:nvPr>
          </p:nvSpPr>
          <p:spPr bwMode="auto">
            <a:xfrm>
              <a:off x="3556" y="6801"/>
              <a:ext cx="2620" cy="1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1. </a:t>
              </a:r>
              <a:r>
                <a:rPr lang="zh-CN" altLang="en-US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用户个人界面</a:t>
              </a:r>
              <a:endParaRPr lang="zh-CN" altLang="en-US" sz="12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2. </a:t>
              </a:r>
              <a:r>
                <a:rPr lang="zh-CN" altLang="en-US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购物车界面</a:t>
              </a:r>
              <a:endParaRPr lang="zh-CN" altLang="en-US" sz="12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6"/>
              </p:custDataLst>
            </p:nvPr>
          </p:nvSpPr>
          <p:spPr>
            <a:xfrm>
              <a:off x="3882" y="6405"/>
              <a:ext cx="1968" cy="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张明垚</a:t>
              </a:r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67" name="组合 66"/>
          <p:cNvGrpSpPr/>
          <p:nvPr>
            <p:custDataLst>
              <p:tags r:id="rId37"/>
            </p:custDataLst>
          </p:nvPr>
        </p:nvGrpSpPr>
        <p:grpSpPr>
          <a:xfrm rot="0">
            <a:off x="9631680" y="2553970"/>
            <a:ext cx="2020570" cy="1665605"/>
            <a:chOff x="3556" y="6405"/>
            <a:chExt cx="2620" cy="2160"/>
          </a:xfrm>
        </p:grpSpPr>
        <p:sp>
          <p:nvSpPr>
            <p:cNvPr id="68" name="Content Placeholder 2"/>
            <p:cNvSpPr txBox="1"/>
            <p:nvPr>
              <p:custDataLst>
                <p:tags r:id="rId38"/>
              </p:custDataLst>
            </p:nvPr>
          </p:nvSpPr>
          <p:spPr bwMode="auto">
            <a:xfrm>
              <a:off x="3556" y="6801"/>
              <a:ext cx="2620" cy="1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1. </a:t>
              </a:r>
              <a:r>
                <a:rPr lang="zh-CN" altLang="en-US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系统数据爬取</a:t>
              </a:r>
              <a:endParaRPr lang="zh-CN" altLang="en-US" sz="12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2. </a:t>
              </a:r>
              <a:r>
                <a:rPr lang="zh-CN" altLang="en-US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前台系统框架搭建</a:t>
              </a:r>
              <a:endParaRPr lang="zh-CN" altLang="en-US" sz="12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9"/>
              </p:custDataLst>
            </p:nvPr>
          </p:nvSpPr>
          <p:spPr>
            <a:xfrm>
              <a:off x="3882" y="6405"/>
              <a:ext cx="1968" cy="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贺天骐</a:t>
              </a:r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分工情况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4" name="图片 3" descr="微信图片_20240609123728-removebg-preview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4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-952" y="2641600"/>
            <a:ext cx="12191365" cy="998855"/>
          </a:xfrm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lang="zh-CN" altLang="en-US" sz="6800">
                <a:solidFill>
                  <a:schemeClr val="tx1">
                    <a:lumMod val="75000"/>
                    <a:lumOff val="25000"/>
                  </a:schemeClr>
                </a:solidFill>
                <a:latin typeface="汉仪雅酷黑-65J" panose="00020600040101010101" charset="-122"/>
                <a:ea typeface="汉仪雅酷黑-65J" panose="00020600040101010101" charset="-122"/>
                <a:cs typeface="汉仪雅酷黑 95W" panose="020B0A04020202020204" charset="-122"/>
              </a:rPr>
              <a:t>请老师批评指正</a:t>
            </a:r>
            <a:endParaRPr lang="zh-CN" altLang="en-US" sz="6800">
              <a:solidFill>
                <a:schemeClr val="tx1">
                  <a:lumMod val="75000"/>
                  <a:lumOff val="25000"/>
                </a:schemeClr>
              </a:solidFill>
              <a:latin typeface="汉仪雅酷黑-65J" panose="00020600040101010101" charset="-122"/>
              <a:ea typeface="汉仪雅酷黑-65J" panose="00020600040101010101" charset="-122"/>
              <a:cs typeface="汉仪雅酷黑 95W" panose="020B0A0402020202020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292725" y="4708843"/>
            <a:ext cx="1605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>
                <a:solidFill>
                  <a:schemeClr val="bg1"/>
                </a:solidFill>
                <a:latin typeface="+mj-ea"/>
                <a:ea typeface="+mj-ea"/>
              </a:rPr>
              <a:t>汇报人：启智设计</a:t>
            </a:r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206048" y="4709160"/>
            <a:ext cx="1778635" cy="307340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18125" y="4708843"/>
            <a:ext cx="1427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>
                <a:solidFill>
                  <a:schemeClr val="bg1"/>
                </a:solidFill>
                <a:latin typeface="+mj-ea"/>
                <a:ea typeface="+mj-ea"/>
              </a:rPr>
              <a:t>汇报人：许一涵</a:t>
            </a:r>
            <a:endParaRPr lang="en-US" altLang="zh-CN" sz="14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椭圆 1"/>
          <p:cNvSpPr/>
          <p:nvPr/>
        </p:nvSpPr>
        <p:spPr>
          <a:xfrm>
            <a:off x="1905000" y="1503680"/>
            <a:ext cx="3860800" cy="38608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饼形 2"/>
          <p:cNvSpPr/>
          <p:nvPr/>
        </p:nvSpPr>
        <p:spPr>
          <a:xfrm>
            <a:off x="2269400" y="1868080"/>
            <a:ext cx="3132000" cy="3132000"/>
          </a:xfrm>
          <a:prstGeom prst="pie">
            <a:avLst>
              <a:gd name="adj1" fmla="val 0"/>
              <a:gd name="adj2" fmla="val 10823280"/>
            </a:avLst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2457450" y="2056130"/>
            <a:ext cx="2755900" cy="2755900"/>
          </a:xfrm>
          <a:prstGeom prst="ellipse">
            <a:avLst/>
          </a:prstGeom>
          <a:gradFill>
            <a:gsLst>
              <a:gs pos="0">
                <a:srgbClr val="E6E6E6"/>
              </a:gs>
              <a:gs pos="67000">
                <a:schemeClr val="bg1"/>
              </a:gs>
            </a:gsLst>
            <a:lin ang="5400000" scaled="0"/>
          </a:gradFill>
          <a:ln>
            <a:solidFill>
              <a:schemeClr val="bg1"/>
            </a:solidFill>
          </a:ln>
          <a:effectLst>
            <a:outerShdw blurRad="4826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弧形 15"/>
          <p:cNvSpPr/>
          <p:nvPr/>
        </p:nvSpPr>
        <p:spPr>
          <a:xfrm>
            <a:off x="1675400" y="1274080"/>
            <a:ext cx="4320000" cy="4320000"/>
          </a:xfrm>
          <a:prstGeom prst="arc">
            <a:avLst>
              <a:gd name="adj1" fmla="val 2073099"/>
              <a:gd name="adj2" fmla="val 0"/>
            </a:avLst>
          </a:prstGeom>
          <a:ln>
            <a:solidFill>
              <a:srgbClr val="90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224270" y="1498600"/>
            <a:ext cx="3860800" cy="38608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饼形 17"/>
          <p:cNvSpPr/>
          <p:nvPr/>
        </p:nvSpPr>
        <p:spPr>
          <a:xfrm flipV="1">
            <a:off x="6588670" y="1863000"/>
            <a:ext cx="3132000" cy="3132000"/>
          </a:xfrm>
          <a:prstGeom prst="pie">
            <a:avLst>
              <a:gd name="adj1" fmla="val 0"/>
              <a:gd name="adj2" fmla="val 1082328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776720" y="2051050"/>
            <a:ext cx="2755900" cy="2755900"/>
          </a:xfrm>
          <a:prstGeom prst="ellipse">
            <a:avLst/>
          </a:prstGeom>
          <a:gradFill>
            <a:gsLst>
              <a:gs pos="0">
                <a:srgbClr val="E6E6E6"/>
              </a:gs>
              <a:gs pos="67000">
                <a:schemeClr val="bg1"/>
              </a:gs>
            </a:gsLst>
            <a:lin ang="5400000" scaled="0"/>
          </a:gradFill>
          <a:ln>
            <a:solidFill>
              <a:schemeClr val="bg1"/>
            </a:solidFill>
          </a:ln>
          <a:effectLst>
            <a:outerShdw blurRad="4826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弧形 5"/>
          <p:cNvSpPr/>
          <p:nvPr/>
        </p:nvSpPr>
        <p:spPr>
          <a:xfrm>
            <a:off x="5994670" y="1269000"/>
            <a:ext cx="4320000" cy="4320000"/>
          </a:xfrm>
          <a:prstGeom prst="arc">
            <a:avLst>
              <a:gd name="adj1" fmla="val 13016904"/>
              <a:gd name="adj2" fmla="val 10800000"/>
            </a:avLst>
          </a:prstGeom>
          <a:ln>
            <a:solidFill>
              <a:srgbClr val="138D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910580" y="3378200"/>
            <a:ext cx="168275" cy="168275"/>
          </a:xfrm>
          <a:prstGeom prst="ellipse">
            <a:avLst/>
          </a:prstGeom>
          <a:solidFill>
            <a:schemeClr val="bg1"/>
          </a:solidFill>
          <a:ln>
            <a:solidFill>
              <a:srgbClr val="011D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920000">
            <a:off x="5562600" y="4493895"/>
            <a:ext cx="181610" cy="191770"/>
          </a:xfrm>
          <a:prstGeom prst="triangle">
            <a:avLst/>
          </a:prstGeom>
          <a:solidFill>
            <a:srgbClr val="31B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1920000" flipH="1" flipV="1">
            <a:off x="6285230" y="2113915"/>
            <a:ext cx="181610" cy="191770"/>
          </a:xfrm>
          <a:prstGeom prst="triangl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26"/>
          <p:cNvSpPr txBox="1"/>
          <p:nvPr/>
        </p:nvSpPr>
        <p:spPr bwMode="auto">
          <a:xfrm>
            <a:off x="2797810" y="3295650"/>
            <a:ext cx="2075180" cy="882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37560" y="295846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1" name="任意多边形 100"/>
          <p:cNvSpPr/>
          <p:nvPr/>
        </p:nvSpPr>
        <p:spPr>
          <a:xfrm>
            <a:off x="3625215" y="2515870"/>
            <a:ext cx="420370" cy="35369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001" h="2507">
                <a:moveTo>
                  <a:pt x="5" y="2351"/>
                </a:moveTo>
                <a:lnTo>
                  <a:pt x="5" y="2346"/>
                </a:lnTo>
                <a:cubicBezTo>
                  <a:pt x="3" y="2261"/>
                  <a:pt x="89" y="2192"/>
                  <a:pt x="158" y="2194"/>
                </a:cubicBezTo>
                <a:lnTo>
                  <a:pt x="162" y="2194"/>
                </a:lnTo>
                <a:lnTo>
                  <a:pt x="163" y="2194"/>
                </a:lnTo>
                <a:cubicBezTo>
                  <a:pt x="171" y="2194"/>
                  <a:pt x="186" y="2196"/>
                  <a:pt x="185" y="2196"/>
                </a:cubicBezTo>
                <a:cubicBezTo>
                  <a:pt x="187" y="2195"/>
                  <a:pt x="197" y="2194"/>
                  <a:pt x="198" y="2194"/>
                </a:cubicBezTo>
                <a:lnTo>
                  <a:pt x="198" y="2194"/>
                </a:lnTo>
                <a:lnTo>
                  <a:pt x="2801" y="2194"/>
                </a:lnTo>
                <a:lnTo>
                  <a:pt x="2802" y="2194"/>
                </a:lnTo>
                <a:cubicBezTo>
                  <a:pt x="2808" y="2194"/>
                  <a:pt x="2818" y="2197"/>
                  <a:pt x="2817" y="2197"/>
                </a:cubicBezTo>
                <a:cubicBezTo>
                  <a:pt x="2824" y="2195"/>
                  <a:pt x="2840" y="2194"/>
                  <a:pt x="2843" y="2194"/>
                </a:cubicBezTo>
                <a:lnTo>
                  <a:pt x="2844" y="2194"/>
                </a:lnTo>
                <a:lnTo>
                  <a:pt x="2844" y="2194"/>
                </a:lnTo>
                <a:lnTo>
                  <a:pt x="2845" y="2194"/>
                </a:lnTo>
                <a:lnTo>
                  <a:pt x="2849" y="2194"/>
                </a:lnTo>
                <a:cubicBezTo>
                  <a:pt x="2935" y="2192"/>
                  <a:pt x="3003" y="2278"/>
                  <a:pt x="3001" y="2347"/>
                </a:cubicBezTo>
                <a:lnTo>
                  <a:pt x="3001" y="2351"/>
                </a:lnTo>
                <a:lnTo>
                  <a:pt x="3001" y="2355"/>
                </a:lnTo>
                <a:cubicBezTo>
                  <a:pt x="3004" y="2441"/>
                  <a:pt x="2917" y="2509"/>
                  <a:pt x="2848" y="2507"/>
                </a:cubicBezTo>
                <a:lnTo>
                  <a:pt x="2845" y="2507"/>
                </a:lnTo>
                <a:lnTo>
                  <a:pt x="2843" y="2507"/>
                </a:lnTo>
                <a:lnTo>
                  <a:pt x="2842" y="2507"/>
                </a:lnTo>
                <a:cubicBezTo>
                  <a:pt x="2833" y="2507"/>
                  <a:pt x="2818" y="2505"/>
                  <a:pt x="2817" y="2505"/>
                </a:cubicBezTo>
                <a:cubicBezTo>
                  <a:pt x="2815" y="2506"/>
                  <a:pt x="2804" y="2507"/>
                  <a:pt x="2802" y="2507"/>
                </a:cubicBezTo>
                <a:lnTo>
                  <a:pt x="2801" y="2507"/>
                </a:lnTo>
                <a:lnTo>
                  <a:pt x="2801" y="2507"/>
                </a:lnTo>
                <a:lnTo>
                  <a:pt x="198" y="2507"/>
                </a:lnTo>
                <a:lnTo>
                  <a:pt x="197" y="2507"/>
                </a:lnTo>
                <a:cubicBezTo>
                  <a:pt x="192" y="2507"/>
                  <a:pt x="184" y="2505"/>
                  <a:pt x="185" y="2505"/>
                </a:cubicBezTo>
                <a:cubicBezTo>
                  <a:pt x="180" y="2506"/>
                  <a:pt x="165" y="2507"/>
                  <a:pt x="163" y="2507"/>
                </a:cubicBezTo>
                <a:lnTo>
                  <a:pt x="162" y="2507"/>
                </a:lnTo>
                <a:lnTo>
                  <a:pt x="162" y="2507"/>
                </a:lnTo>
                <a:lnTo>
                  <a:pt x="162" y="2507"/>
                </a:lnTo>
                <a:lnTo>
                  <a:pt x="157" y="2507"/>
                </a:lnTo>
                <a:cubicBezTo>
                  <a:pt x="72" y="2510"/>
                  <a:pt x="3" y="2423"/>
                  <a:pt x="5" y="2354"/>
                </a:cubicBezTo>
                <a:lnTo>
                  <a:pt x="5" y="2351"/>
                </a:lnTo>
                <a:close/>
                <a:moveTo>
                  <a:pt x="0" y="333"/>
                </a:moveTo>
                <a:lnTo>
                  <a:pt x="0" y="325"/>
                </a:lnTo>
                <a:cubicBezTo>
                  <a:pt x="-5" y="142"/>
                  <a:pt x="179" y="-4"/>
                  <a:pt x="325" y="0"/>
                </a:cubicBezTo>
                <a:lnTo>
                  <a:pt x="333" y="0"/>
                </a:lnTo>
                <a:lnTo>
                  <a:pt x="2668" y="0"/>
                </a:lnTo>
                <a:lnTo>
                  <a:pt x="2676" y="0"/>
                </a:lnTo>
                <a:cubicBezTo>
                  <a:pt x="2859" y="-5"/>
                  <a:pt x="3005" y="179"/>
                  <a:pt x="3001" y="325"/>
                </a:cubicBezTo>
                <a:lnTo>
                  <a:pt x="3001" y="333"/>
                </a:lnTo>
                <a:lnTo>
                  <a:pt x="3001" y="1667"/>
                </a:lnTo>
                <a:lnTo>
                  <a:pt x="3001" y="1675"/>
                </a:lnTo>
                <a:cubicBezTo>
                  <a:pt x="3006" y="1858"/>
                  <a:pt x="2822" y="2004"/>
                  <a:pt x="2676" y="2000"/>
                </a:cubicBezTo>
                <a:lnTo>
                  <a:pt x="2668" y="2000"/>
                </a:lnTo>
                <a:lnTo>
                  <a:pt x="333" y="2000"/>
                </a:lnTo>
                <a:lnTo>
                  <a:pt x="325" y="2000"/>
                </a:lnTo>
                <a:cubicBezTo>
                  <a:pt x="142" y="2005"/>
                  <a:pt x="-4" y="1821"/>
                  <a:pt x="0" y="1675"/>
                </a:cubicBezTo>
                <a:lnTo>
                  <a:pt x="0" y="1667"/>
                </a:lnTo>
                <a:lnTo>
                  <a:pt x="0" y="333"/>
                </a:lnTo>
                <a:close/>
                <a:moveTo>
                  <a:pt x="276" y="495"/>
                </a:moveTo>
                <a:lnTo>
                  <a:pt x="276" y="489"/>
                </a:lnTo>
                <a:cubicBezTo>
                  <a:pt x="272" y="350"/>
                  <a:pt x="411" y="240"/>
                  <a:pt x="522" y="243"/>
                </a:cubicBezTo>
                <a:lnTo>
                  <a:pt x="528" y="243"/>
                </a:lnTo>
                <a:lnTo>
                  <a:pt x="2473" y="243"/>
                </a:lnTo>
                <a:lnTo>
                  <a:pt x="2479" y="243"/>
                </a:lnTo>
                <a:cubicBezTo>
                  <a:pt x="2618" y="239"/>
                  <a:pt x="2728" y="378"/>
                  <a:pt x="2725" y="489"/>
                </a:cubicBezTo>
                <a:lnTo>
                  <a:pt x="2725" y="495"/>
                </a:lnTo>
                <a:lnTo>
                  <a:pt x="2725" y="1505"/>
                </a:lnTo>
                <a:lnTo>
                  <a:pt x="2725" y="1511"/>
                </a:lnTo>
                <a:cubicBezTo>
                  <a:pt x="2729" y="1650"/>
                  <a:pt x="2590" y="1760"/>
                  <a:pt x="2479" y="1757"/>
                </a:cubicBezTo>
                <a:lnTo>
                  <a:pt x="2473" y="1757"/>
                </a:lnTo>
                <a:lnTo>
                  <a:pt x="528" y="1757"/>
                </a:lnTo>
                <a:lnTo>
                  <a:pt x="522" y="1757"/>
                </a:lnTo>
                <a:cubicBezTo>
                  <a:pt x="383" y="1761"/>
                  <a:pt x="273" y="1622"/>
                  <a:pt x="276" y="1511"/>
                </a:cubicBezTo>
                <a:lnTo>
                  <a:pt x="276" y="1505"/>
                </a:lnTo>
                <a:lnTo>
                  <a:pt x="276" y="495"/>
                </a:lnTo>
                <a:close/>
                <a:moveTo>
                  <a:pt x="1331" y="367"/>
                </a:moveTo>
                <a:cubicBezTo>
                  <a:pt x="1332" y="367"/>
                  <a:pt x="1340" y="366"/>
                  <a:pt x="1340" y="366"/>
                </a:cubicBezTo>
                <a:lnTo>
                  <a:pt x="1340" y="366"/>
                </a:lnTo>
                <a:lnTo>
                  <a:pt x="1669" y="366"/>
                </a:lnTo>
                <a:cubicBezTo>
                  <a:pt x="1672" y="366"/>
                  <a:pt x="1677" y="367"/>
                  <a:pt x="1676" y="367"/>
                </a:cubicBezTo>
                <a:lnTo>
                  <a:pt x="1678" y="366"/>
                </a:lnTo>
                <a:lnTo>
                  <a:pt x="1681" y="366"/>
                </a:lnTo>
                <a:lnTo>
                  <a:pt x="1684" y="366"/>
                </a:lnTo>
                <a:lnTo>
                  <a:pt x="1687" y="366"/>
                </a:lnTo>
                <a:lnTo>
                  <a:pt x="1690" y="366"/>
                </a:lnTo>
                <a:cubicBezTo>
                  <a:pt x="1752" y="364"/>
                  <a:pt x="1801" y="426"/>
                  <a:pt x="1799" y="475"/>
                </a:cubicBezTo>
                <a:lnTo>
                  <a:pt x="1799" y="478"/>
                </a:lnTo>
                <a:lnTo>
                  <a:pt x="1799" y="481"/>
                </a:lnTo>
                <a:cubicBezTo>
                  <a:pt x="1801" y="543"/>
                  <a:pt x="1739" y="592"/>
                  <a:pt x="1690" y="590"/>
                </a:cubicBezTo>
                <a:cubicBezTo>
                  <a:pt x="1685" y="590"/>
                  <a:pt x="1672" y="589"/>
                  <a:pt x="1675" y="589"/>
                </a:cubicBezTo>
                <a:lnTo>
                  <a:pt x="1674" y="589"/>
                </a:lnTo>
                <a:lnTo>
                  <a:pt x="1673" y="590"/>
                </a:lnTo>
                <a:lnTo>
                  <a:pt x="1671" y="590"/>
                </a:lnTo>
                <a:lnTo>
                  <a:pt x="1670" y="590"/>
                </a:lnTo>
                <a:lnTo>
                  <a:pt x="1669" y="590"/>
                </a:lnTo>
                <a:lnTo>
                  <a:pt x="1340" y="590"/>
                </a:lnTo>
                <a:lnTo>
                  <a:pt x="1339" y="590"/>
                </a:lnTo>
                <a:cubicBezTo>
                  <a:pt x="1336" y="590"/>
                  <a:pt x="1331" y="589"/>
                  <a:pt x="1331" y="589"/>
                </a:cubicBezTo>
                <a:cubicBezTo>
                  <a:pt x="1326" y="590"/>
                  <a:pt x="1316" y="590"/>
                  <a:pt x="1315" y="590"/>
                </a:cubicBezTo>
                <a:lnTo>
                  <a:pt x="1314" y="590"/>
                </a:lnTo>
                <a:lnTo>
                  <a:pt x="1314" y="590"/>
                </a:lnTo>
                <a:lnTo>
                  <a:pt x="1311" y="590"/>
                </a:lnTo>
                <a:cubicBezTo>
                  <a:pt x="1250" y="592"/>
                  <a:pt x="1201" y="530"/>
                  <a:pt x="1202" y="481"/>
                </a:cubicBezTo>
                <a:lnTo>
                  <a:pt x="1202" y="478"/>
                </a:lnTo>
                <a:lnTo>
                  <a:pt x="1202" y="475"/>
                </a:lnTo>
                <a:cubicBezTo>
                  <a:pt x="1200" y="414"/>
                  <a:pt x="1262" y="365"/>
                  <a:pt x="1311" y="366"/>
                </a:cubicBezTo>
                <a:lnTo>
                  <a:pt x="1314" y="366"/>
                </a:lnTo>
                <a:lnTo>
                  <a:pt x="1315" y="366"/>
                </a:lnTo>
                <a:cubicBezTo>
                  <a:pt x="1322" y="366"/>
                  <a:pt x="1332" y="367"/>
                  <a:pt x="1331" y="367"/>
                </a:cubicBezTo>
                <a:close/>
              </a:path>
            </a:pathLst>
          </a:cu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文本框26"/>
          <p:cNvSpPr txBox="1"/>
          <p:nvPr/>
        </p:nvSpPr>
        <p:spPr bwMode="auto">
          <a:xfrm>
            <a:off x="7116445" y="3295650"/>
            <a:ext cx="2075180" cy="882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657465" y="295846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99" name="任意多边形 98"/>
          <p:cNvSpPr/>
          <p:nvPr/>
        </p:nvSpPr>
        <p:spPr>
          <a:xfrm>
            <a:off x="7959408" y="2479040"/>
            <a:ext cx="390525" cy="42735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6085" h="6642">
                <a:moveTo>
                  <a:pt x="1" y="2610"/>
                </a:moveTo>
                <a:lnTo>
                  <a:pt x="0" y="2540"/>
                </a:lnTo>
                <a:cubicBezTo>
                  <a:pt x="-42" y="1108"/>
                  <a:pt x="1400" y="-33"/>
                  <a:pt x="2547" y="0"/>
                </a:cubicBezTo>
                <a:lnTo>
                  <a:pt x="2610" y="1"/>
                </a:lnTo>
                <a:lnTo>
                  <a:pt x="2680" y="0"/>
                </a:lnTo>
                <a:cubicBezTo>
                  <a:pt x="4112" y="-42"/>
                  <a:pt x="5253" y="1400"/>
                  <a:pt x="5220" y="2547"/>
                </a:cubicBezTo>
                <a:lnTo>
                  <a:pt x="5219" y="2610"/>
                </a:lnTo>
                <a:lnTo>
                  <a:pt x="5220" y="2680"/>
                </a:lnTo>
                <a:cubicBezTo>
                  <a:pt x="5262" y="3330"/>
                  <a:pt x="4826" y="4085"/>
                  <a:pt x="4515" y="4385"/>
                </a:cubicBezTo>
                <a:lnTo>
                  <a:pt x="5978" y="6010"/>
                </a:lnTo>
                <a:lnTo>
                  <a:pt x="5981" y="6013"/>
                </a:lnTo>
                <a:lnTo>
                  <a:pt x="5988" y="6020"/>
                </a:lnTo>
                <a:lnTo>
                  <a:pt x="5994" y="6027"/>
                </a:lnTo>
                <a:lnTo>
                  <a:pt x="5997" y="6031"/>
                </a:lnTo>
                <a:lnTo>
                  <a:pt x="6022" y="6059"/>
                </a:lnTo>
                <a:lnTo>
                  <a:pt x="6020" y="6061"/>
                </a:lnTo>
                <a:cubicBezTo>
                  <a:pt x="6059" y="6113"/>
                  <a:pt x="6085" y="6212"/>
                  <a:pt x="6083" y="6265"/>
                </a:cubicBezTo>
                <a:cubicBezTo>
                  <a:pt x="6101" y="6460"/>
                  <a:pt x="5889" y="6654"/>
                  <a:pt x="5714" y="6641"/>
                </a:cubicBezTo>
                <a:cubicBezTo>
                  <a:pt x="5630" y="6647"/>
                  <a:pt x="5520" y="6598"/>
                  <a:pt x="5472" y="6554"/>
                </a:cubicBezTo>
                <a:lnTo>
                  <a:pt x="5469" y="6557"/>
                </a:lnTo>
                <a:lnTo>
                  <a:pt x="3955" y="4875"/>
                </a:lnTo>
                <a:lnTo>
                  <a:pt x="3956" y="4875"/>
                </a:lnTo>
                <a:lnTo>
                  <a:pt x="3953" y="4872"/>
                </a:lnTo>
                <a:lnTo>
                  <a:pt x="3946" y="4865"/>
                </a:lnTo>
                <a:lnTo>
                  <a:pt x="3940" y="4858"/>
                </a:lnTo>
                <a:lnTo>
                  <a:pt x="3934" y="4852"/>
                </a:lnTo>
                <a:cubicBezTo>
                  <a:pt x="3568" y="5095"/>
                  <a:pt x="2992" y="5231"/>
                  <a:pt x="2673" y="5220"/>
                </a:cubicBezTo>
                <a:lnTo>
                  <a:pt x="2610" y="5219"/>
                </a:lnTo>
                <a:lnTo>
                  <a:pt x="2540" y="5220"/>
                </a:lnTo>
                <a:cubicBezTo>
                  <a:pt x="1108" y="5262"/>
                  <a:pt x="-33" y="3820"/>
                  <a:pt x="0" y="2673"/>
                </a:cubicBezTo>
                <a:lnTo>
                  <a:pt x="1" y="2610"/>
                </a:lnTo>
                <a:close/>
                <a:moveTo>
                  <a:pt x="614" y="2610"/>
                </a:moveTo>
                <a:lnTo>
                  <a:pt x="613" y="2557"/>
                </a:lnTo>
                <a:cubicBezTo>
                  <a:pt x="581" y="1461"/>
                  <a:pt x="1684" y="588"/>
                  <a:pt x="2562" y="613"/>
                </a:cubicBezTo>
                <a:lnTo>
                  <a:pt x="2610" y="614"/>
                </a:lnTo>
                <a:lnTo>
                  <a:pt x="2663" y="613"/>
                </a:lnTo>
                <a:cubicBezTo>
                  <a:pt x="3759" y="581"/>
                  <a:pt x="4632" y="1684"/>
                  <a:pt x="4607" y="2562"/>
                </a:cubicBezTo>
                <a:lnTo>
                  <a:pt x="4606" y="2610"/>
                </a:lnTo>
                <a:lnTo>
                  <a:pt x="4607" y="2663"/>
                </a:lnTo>
                <a:cubicBezTo>
                  <a:pt x="4639" y="3759"/>
                  <a:pt x="3536" y="4632"/>
                  <a:pt x="2658" y="4607"/>
                </a:cubicBezTo>
                <a:lnTo>
                  <a:pt x="2610" y="4606"/>
                </a:lnTo>
                <a:lnTo>
                  <a:pt x="2557" y="4607"/>
                </a:lnTo>
                <a:cubicBezTo>
                  <a:pt x="1461" y="4639"/>
                  <a:pt x="588" y="3536"/>
                  <a:pt x="613" y="2658"/>
                </a:cubicBezTo>
                <a:lnTo>
                  <a:pt x="614" y="2610"/>
                </a:lnTo>
                <a:close/>
              </a:path>
            </a:pathLst>
          </a:cu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文本框26"/>
          <p:cNvSpPr txBox="1"/>
          <p:nvPr/>
        </p:nvSpPr>
        <p:spPr bwMode="auto">
          <a:xfrm>
            <a:off x="844550" y="5827395"/>
            <a:ext cx="10502900" cy="882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ctr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年度工作概述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30" name="图片 29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圆角矩形 20"/>
          <p:cNvSpPr/>
          <p:nvPr/>
        </p:nvSpPr>
        <p:spPr>
          <a:xfrm rot="2700000">
            <a:off x="1255395" y="2078355"/>
            <a:ext cx="2547620" cy="2547620"/>
          </a:xfrm>
          <a:prstGeom prst="roundRect">
            <a:avLst>
              <a:gd name="adj" fmla="val 7964"/>
            </a:avLst>
          </a:prstGeom>
          <a:gradFill>
            <a:gsLst>
              <a:gs pos="91000">
                <a:schemeClr val="bg1"/>
              </a:gs>
              <a:gs pos="3000">
                <a:schemeClr val="bg1">
                  <a:lumMod val="95000"/>
                </a:schemeClr>
              </a:gs>
            </a:gsLst>
            <a:lin ang="2700000" scaled="0"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 rot="2700000">
            <a:off x="4860925" y="2078355"/>
            <a:ext cx="2547620" cy="2547620"/>
          </a:xfrm>
          <a:prstGeom prst="roundRect">
            <a:avLst>
              <a:gd name="adj" fmla="val 7964"/>
            </a:avLst>
          </a:prstGeom>
          <a:gradFill>
            <a:gsLst>
              <a:gs pos="91000">
                <a:schemeClr val="bg1"/>
              </a:gs>
              <a:gs pos="3000">
                <a:schemeClr val="bg1">
                  <a:lumMod val="95000"/>
                </a:schemeClr>
              </a:gs>
            </a:gsLst>
            <a:lin ang="2700000" scaled="0"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 rot="2700000">
            <a:off x="8466455" y="2078355"/>
            <a:ext cx="2547620" cy="2547620"/>
          </a:xfrm>
          <a:prstGeom prst="roundRect">
            <a:avLst>
              <a:gd name="adj" fmla="val 7964"/>
            </a:avLst>
          </a:prstGeom>
          <a:gradFill>
            <a:gsLst>
              <a:gs pos="91000">
                <a:schemeClr val="bg1"/>
              </a:gs>
              <a:gs pos="3000">
                <a:schemeClr val="bg1">
                  <a:lumMod val="95000"/>
                </a:schemeClr>
              </a:gs>
            </a:gsLst>
            <a:lin ang="2700000" scaled="0"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938270" y="2971165"/>
            <a:ext cx="762000" cy="762000"/>
          </a:xfrm>
          <a:prstGeom prst="ellipse">
            <a:avLst/>
          </a:prstGeom>
          <a:solidFill>
            <a:srgbClr val="138DCC"/>
          </a:solidFill>
          <a:ln w="25400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</a:ln>
          <a:effectLst>
            <a:outerShdw blurRad="50800" dist="38100" dir="2700000" algn="tl" rotWithShape="0">
              <a:prstClr val="black">
                <a:alpha val="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558405" y="2971165"/>
            <a:ext cx="762000" cy="762000"/>
          </a:xfrm>
          <a:prstGeom prst="ellipse">
            <a:avLst/>
          </a:prstGeom>
          <a:solidFill>
            <a:srgbClr val="138DCC"/>
          </a:solidFill>
          <a:ln w="25400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</a:ln>
          <a:effectLst>
            <a:outerShdw blurRad="50800" dist="38100" dir="2700000" algn="tl" rotWithShape="0">
              <a:prstClr val="black">
                <a:alpha val="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1536065" y="3026410"/>
            <a:ext cx="1986280" cy="1305516"/>
            <a:chOff x="3186" y="2690"/>
            <a:chExt cx="3128" cy="1184"/>
          </a:xfrm>
        </p:grpSpPr>
        <p:sp>
          <p:nvSpPr>
            <p:cNvPr id="38" name="Content Placeholder 2"/>
            <p:cNvSpPr txBox="1"/>
            <p:nvPr/>
          </p:nvSpPr>
          <p:spPr bwMode="auto">
            <a:xfrm>
              <a:off x="3186" y="2995"/>
              <a:ext cx="3128" cy="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单击此处输入你的正文，文字是您思想的提炼，为了最终演示发布的良好效果，请尽量言简意赅的阐述观点</a:t>
              </a:r>
              <a:endPara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827" y="2690"/>
              <a:ext cx="1568" cy="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添加标题</a:t>
              </a:r>
              <a:endPara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876665" y="3016885"/>
            <a:ext cx="1986280" cy="1401101"/>
            <a:chOff x="3250" y="2645"/>
            <a:chExt cx="3128" cy="1466"/>
          </a:xfrm>
        </p:grpSpPr>
        <p:sp>
          <p:nvSpPr>
            <p:cNvPr id="41" name="Content Placeholder 2"/>
            <p:cNvSpPr txBox="1"/>
            <p:nvPr/>
          </p:nvSpPr>
          <p:spPr bwMode="auto">
            <a:xfrm>
              <a:off x="3250" y="3059"/>
              <a:ext cx="3128" cy="1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单击此处输入你的正文，文字是您思想的提炼，为了最终演示发布的良好效果，请尽量言简意赅的阐述观点</a:t>
              </a:r>
              <a:endPara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909" y="2645"/>
              <a:ext cx="1568" cy="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添加标题</a:t>
              </a:r>
              <a:endPara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206365" y="3026410"/>
            <a:ext cx="1986280" cy="1305560"/>
            <a:chOff x="3186" y="2660"/>
            <a:chExt cx="3128" cy="2056"/>
          </a:xfrm>
        </p:grpSpPr>
        <p:sp>
          <p:nvSpPr>
            <p:cNvPr id="44" name="Content Placeholder 2"/>
            <p:cNvSpPr txBox="1"/>
            <p:nvPr/>
          </p:nvSpPr>
          <p:spPr bwMode="auto">
            <a:xfrm>
              <a:off x="3186" y="3191"/>
              <a:ext cx="3128" cy="1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单击此处输入你的正文，文字是您思想的提炼，为了最终演示发布的良好效果，请尽量言简意赅的阐述观点</a:t>
              </a:r>
              <a:endPara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924" y="2660"/>
              <a:ext cx="156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添加标题</a:t>
              </a:r>
              <a:endPara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62" name="任意多边形 61"/>
          <p:cNvSpPr/>
          <p:nvPr/>
        </p:nvSpPr>
        <p:spPr>
          <a:xfrm>
            <a:off x="2245360" y="2471420"/>
            <a:ext cx="390525" cy="48069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96" h="4550">
                <a:moveTo>
                  <a:pt x="0" y="616"/>
                </a:moveTo>
                <a:lnTo>
                  <a:pt x="0" y="600"/>
                </a:lnTo>
                <a:cubicBezTo>
                  <a:pt x="-10" y="262"/>
                  <a:pt x="331" y="-8"/>
                  <a:pt x="601" y="0"/>
                </a:cubicBezTo>
                <a:lnTo>
                  <a:pt x="616" y="0"/>
                </a:lnTo>
                <a:lnTo>
                  <a:pt x="1010" y="0"/>
                </a:lnTo>
                <a:lnTo>
                  <a:pt x="1014" y="0"/>
                </a:lnTo>
                <a:lnTo>
                  <a:pt x="1019" y="0"/>
                </a:lnTo>
                <a:lnTo>
                  <a:pt x="2677" y="0"/>
                </a:lnTo>
                <a:lnTo>
                  <a:pt x="2683" y="0"/>
                </a:lnTo>
                <a:lnTo>
                  <a:pt x="2689" y="0"/>
                </a:lnTo>
                <a:lnTo>
                  <a:pt x="2689" y="0"/>
                </a:lnTo>
                <a:lnTo>
                  <a:pt x="3080" y="0"/>
                </a:lnTo>
                <a:lnTo>
                  <a:pt x="3096" y="0"/>
                </a:lnTo>
                <a:cubicBezTo>
                  <a:pt x="3434" y="-10"/>
                  <a:pt x="3704" y="331"/>
                  <a:pt x="3696" y="601"/>
                </a:cubicBezTo>
                <a:lnTo>
                  <a:pt x="3696" y="616"/>
                </a:lnTo>
                <a:lnTo>
                  <a:pt x="3696" y="3934"/>
                </a:lnTo>
                <a:lnTo>
                  <a:pt x="3696" y="3950"/>
                </a:lnTo>
                <a:cubicBezTo>
                  <a:pt x="3706" y="4288"/>
                  <a:pt x="3365" y="4558"/>
                  <a:pt x="3095" y="4550"/>
                </a:cubicBezTo>
                <a:lnTo>
                  <a:pt x="3080" y="4550"/>
                </a:lnTo>
                <a:lnTo>
                  <a:pt x="616" y="4550"/>
                </a:lnTo>
                <a:lnTo>
                  <a:pt x="600" y="4550"/>
                </a:lnTo>
                <a:cubicBezTo>
                  <a:pt x="262" y="4560"/>
                  <a:pt x="-8" y="4219"/>
                  <a:pt x="0" y="3949"/>
                </a:cubicBezTo>
                <a:lnTo>
                  <a:pt x="0" y="3934"/>
                </a:lnTo>
                <a:lnTo>
                  <a:pt x="0" y="616"/>
                </a:lnTo>
                <a:close/>
                <a:moveTo>
                  <a:pt x="405" y="413"/>
                </a:moveTo>
                <a:lnTo>
                  <a:pt x="810" y="413"/>
                </a:lnTo>
                <a:lnTo>
                  <a:pt x="810" y="1043"/>
                </a:lnTo>
                <a:lnTo>
                  <a:pt x="810" y="1048"/>
                </a:lnTo>
                <a:cubicBezTo>
                  <a:pt x="807" y="1152"/>
                  <a:pt x="911" y="1256"/>
                  <a:pt x="1013" y="1252"/>
                </a:cubicBezTo>
                <a:lnTo>
                  <a:pt x="1019" y="1252"/>
                </a:lnTo>
                <a:lnTo>
                  <a:pt x="2677" y="1252"/>
                </a:lnTo>
                <a:lnTo>
                  <a:pt x="2682" y="1252"/>
                </a:lnTo>
                <a:cubicBezTo>
                  <a:pt x="2786" y="1256"/>
                  <a:pt x="2890" y="1151"/>
                  <a:pt x="2886" y="1049"/>
                </a:cubicBezTo>
                <a:lnTo>
                  <a:pt x="2886" y="1043"/>
                </a:lnTo>
                <a:lnTo>
                  <a:pt x="2886" y="413"/>
                </a:lnTo>
                <a:lnTo>
                  <a:pt x="3291" y="413"/>
                </a:lnTo>
                <a:lnTo>
                  <a:pt x="3291" y="4137"/>
                </a:lnTo>
                <a:lnTo>
                  <a:pt x="405" y="4137"/>
                </a:lnTo>
                <a:lnTo>
                  <a:pt x="405" y="413"/>
                </a:lnTo>
                <a:close/>
                <a:moveTo>
                  <a:pt x="1149" y="413"/>
                </a:moveTo>
                <a:lnTo>
                  <a:pt x="2548" y="413"/>
                </a:lnTo>
                <a:lnTo>
                  <a:pt x="2548" y="979"/>
                </a:lnTo>
                <a:lnTo>
                  <a:pt x="1149" y="979"/>
                </a:lnTo>
                <a:lnTo>
                  <a:pt x="1149" y="413"/>
                </a:lnTo>
                <a:close/>
                <a:moveTo>
                  <a:pt x="876" y="1750"/>
                </a:moveTo>
                <a:lnTo>
                  <a:pt x="2887" y="1750"/>
                </a:lnTo>
                <a:lnTo>
                  <a:pt x="2887" y="1752"/>
                </a:lnTo>
                <a:cubicBezTo>
                  <a:pt x="2977" y="1760"/>
                  <a:pt x="3055" y="1854"/>
                  <a:pt x="3051" y="1942"/>
                </a:cubicBezTo>
                <a:cubicBezTo>
                  <a:pt x="3056" y="2040"/>
                  <a:pt x="2967" y="2123"/>
                  <a:pt x="2887" y="2131"/>
                </a:cubicBezTo>
                <a:lnTo>
                  <a:pt x="2887" y="2133"/>
                </a:lnTo>
                <a:lnTo>
                  <a:pt x="876" y="2133"/>
                </a:lnTo>
                <a:lnTo>
                  <a:pt x="876" y="2133"/>
                </a:lnTo>
                <a:lnTo>
                  <a:pt x="874" y="2133"/>
                </a:lnTo>
                <a:lnTo>
                  <a:pt x="869" y="2133"/>
                </a:lnTo>
                <a:lnTo>
                  <a:pt x="864" y="2133"/>
                </a:lnTo>
                <a:cubicBezTo>
                  <a:pt x="757" y="2137"/>
                  <a:pt x="671" y="2038"/>
                  <a:pt x="673" y="1942"/>
                </a:cubicBezTo>
                <a:cubicBezTo>
                  <a:pt x="670" y="1834"/>
                  <a:pt x="768" y="1748"/>
                  <a:pt x="864" y="1750"/>
                </a:cubicBezTo>
                <a:lnTo>
                  <a:pt x="869" y="1750"/>
                </a:lnTo>
                <a:lnTo>
                  <a:pt x="874" y="1751"/>
                </a:lnTo>
                <a:lnTo>
                  <a:pt x="876" y="1751"/>
                </a:lnTo>
                <a:lnTo>
                  <a:pt x="876" y="1750"/>
                </a:lnTo>
                <a:close/>
                <a:moveTo>
                  <a:pt x="876" y="2384"/>
                </a:moveTo>
                <a:lnTo>
                  <a:pt x="2887" y="2384"/>
                </a:lnTo>
                <a:lnTo>
                  <a:pt x="2887" y="2386"/>
                </a:lnTo>
                <a:cubicBezTo>
                  <a:pt x="2977" y="2394"/>
                  <a:pt x="3055" y="2488"/>
                  <a:pt x="3051" y="2576"/>
                </a:cubicBezTo>
                <a:cubicBezTo>
                  <a:pt x="3056" y="2674"/>
                  <a:pt x="2967" y="2757"/>
                  <a:pt x="2887" y="2765"/>
                </a:cubicBezTo>
                <a:lnTo>
                  <a:pt x="2887" y="2767"/>
                </a:lnTo>
                <a:lnTo>
                  <a:pt x="876" y="2767"/>
                </a:lnTo>
                <a:lnTo>
                  <a:pt x="876" y="2767"/>
                </a:lnTo>
                <a:lnTo>
                  <a:pt x="874" y="2767"/>
                </a:lnTo>
                <a:lnTo>
                  <a:pt x="869" y="2767"/>
                </a:lnTo>
                <a:lnTo>
                  <a:pt x="864" y="2767"/>
                </a:lnTo>
                <a:cubicBezTo>
                  <a:pt x="757" y="2771"/>
                  <a:pt x="671" y="2672"/>
                  <a:pt x="673" y="2576"/>
                </a:cubicBezTo>
                <a:cubicBezTo>
                  <a:pt x="670" y="2468"/>
                  <a:pt x="768" y="2382"/>
                  <a:pt x="864" y="2384"/>
                </a:cubicBezTo>
                <a:lnTo>
                  <a:pt x="869" y="2384"/>
                </a:lnTo>
                <a:lnTo>
                  <a:pt x="874" y="2385"/>
                </a:lnTo>
                <a:lnTo>
                  <a:pt x="876" y="2385"/>
                </a:lnTo>
                <a:lnTo>
                  <a:pt x="876" y="2384"/>
                </a:lnTo>
                <a:close/>
                <a:moveTo>
                  <a:pt x="877" y="3055"/>
                </a:moveTo>
                <a:lnTo>
                  <a:pt x="2039" y="3055"/>
                </a:lnTo>
                <a:lnTo>
                  <a:pt x="2039" y="3056"/>
                </a:lnTo>
                <a:lnTo>
                  <a:pt x="2043" y="3056"/>
                </a:lnTo>
                <a:lnTo>
                  <a:pt x="2048" y="3055"/>
                </a:lnTo>
                <a:lnTo>
                  <a:pt x="2053" y="3055"/>
                </a:lnTo>
                <a:lnTo>
                  <a:pt x="2058" y="3055"/>
                </a:lnTo>
                <a:cubicBezTo>
                  <a:pt x="2163" y="3052"/>
                  <a:pt x="2247" y="3158"/>
                  <a:pt x="2244" y="3242"/>
                </a:cubicBezTo>
                <a:lnTo>
                  <a:pt x="2244" y="3247"/>
                </a:lnTo>
                <a:lnTo>
                  <a:pt x="2244" y="3252"/>
                </a:lnTo>
                <a:cubicBezTo>
                  <a:pt x="2247" y="3357"/>
                  <a:pt x="2142" y="3441"/>
                  <a:pt x="2058" y="3438"/>
                </a:cubicBezTo>
                <a:lnTo>
                  <a:pt x="2053" y="3438"/>
                </a:lnTo>
                <a:lnTo>
                  <a:pt x="2048" y="3438"/>
                </a:lnTo>
                <a:lnTo>
                  <a:pt x="2043" y="3438"/>
                </a:lnTo>
                <a:lnTo>
                  <a:pt x="2039" y="3438"/>
                </a:lnTo>
                <a:lnTo>
                  <a:pt x="2039" y="3438"/>
                </a:lnTo>
                <a:lnTo>
                  <a:pt x="877" y="3438"/>
                </a:lnTo>
                <a:lnTo>
                  <a:pt x="877" y="3438"/>
                </a:lnTo>
                <a:lnTo>
                  <a:pt x="875" y="3438"/>
                </a:lnTo>
                <a:lnTo>
                  <a:pt x="870" y="3438"/>
                </a:lnTo>
                <a:lnTo>
                  <a:pt x="865" y="3438"/>
                </a:lnTo>
                <a:lnTo>
                  <a:pt x="860" y="3438"/>
                </a:lnTo>
                <a:cubicBezTo>
                  <a:pt x="755" y="3441"/>
                  <a:pt x="672" y="3335"/>
                  <a:pt x="674" y="3251"/>
                </a:cubicBezTo>
                <a:lnTo>
                  <a:pt x="674" y="3247"/>
                </a:lnTo>
                <a:lnTo>
                  <a:pt x="674" y="3242"/>
                </a:lnTo>
                <a:cubicBezTo>
                  <a:pt x="671" y="3136"/>
                  <a:pt x="777" y="3053"/>
                  <a:pt x="861" y="3055"/>
                </a:cubicBezTo>
                <a:lnTo>
                  <a:pt x="865" y="3055"/>
                </a:lnTo>
                <a:lnTo>
                  <a:pt x="870" y="3055"/>
                </a:lnTo>
                <a:lnTo>
                  <a:pt x="875" y="3056"/>
                </a:lnTo>
                <a:lnTo>
                  <a:pt x="877" y="3056"/>
                </a:lnTo>
                <a:lnTo>
                  <a:pt x="877" y="305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/>
        </p:nvSpPr>
        <p:spPr>
          <a:xfrm>
            <a:off x="5852795" y="2471420"/>
            <a:ext cx="486410" cy="48641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449" h="2449">
                <a:moveTo>
                  <a:pt x="1" y="1224"/>
                </a:moveTo>
                <a:lnTo>
                  <a:pt x="0" y="1191"/>
                </a:lnTo>
                <a:cubicBezTo>
                  <a:pt x="-20" y="520"/>
                  <a:pt x="657" y="-16"/>
                  <a:pt x="1195" y="0"/>
                </a:cubicBezTo>
                <a:lnTo>
                  <a:pt x="1224" y="1"/>
                </a:lnTo>
                <a:lnTo>
                  <a:pt x="1257" y="0"/>
                </a:lnTo>
                <a:cubicBezTo>
                  <a:pt x="1928" y="-20"/>
                  <a:pt x="2464" y="657"/>
                  <a:pt x="2448" y="1195"/>
                </a:cubicBezTo>
                <a:lnTo>
                  <a:pt x="2447" y="1224"/>
                </a:lnTo>
                <a:lnTo>
                  <a:pt x="2448" y="1257"/>
                </a:lnTo>
                <a:cubicBezTo>
                  <a:pt x="2468" y="1928"/>
                  <a:pt x="1791" y="2464"/>
                  <a:pt x="1253" y="2448"/>
                </a:cubicBezTo>
                <a:lnTo>
                  <a:pt x="1224" y="2447"/>
                </a:lnTo>
                <a:lnTo>
                  <a:pt x="1191" y="2448"/>
                </a:lnTo>
                <a:cubicBezTo>
                  <a:pt x="520" y="2468"/>
                  <a:pt x="-16" y="1791"/>
                  <a:pt x="0" y="1253"/>
                </a:cubicBezTo>
                <a:lnTo>
                  <a:pt x="1" y="1224"/>
                </a:lnTo>
                <a:close/>
                <a:moveTo>
                  <a:pt x="192" y="1224"/>
                </a:moveTo>
                <a:lnTo>
                  <a:pt x="191" y="1197"/>
                </a:lnTo>
                <a:cubicBezTo>
                  <a:pt x="175" y="630"/>
                  <a:pt x="745" y="178"/>
                  <a:pt x="1199" y="192"/>
                </a:cubicBezTo>
                <a:lnTo>
                  <a:pt x="1224" y="192"/>
                </a:lnTo>
                <a:lnTo>
                  <a:pt x="1251" y="191"/>
                </a:lnTo>
                <a:cubicBezTo>
                  <a:pt x="1818" y="175"/>
                  <a:pt x="2270" y="745"/>
                  <a:pt x="2256" y="1199"/>
                </a:cubicBezTo>
                <a:lnTo>
                  <a:pt x="2256" y="1224"/>
                </a:lnTo>
                <a:lnTo>
                  <a:pt x="2256" y="1251"/>
                </a:lnTo>
                <a:cubicBezTo>
                  <a:pt x="2273" y="1499"/>
                  <a:pt x="2109" y="1792"/>
                  <a:pt x="1996" y="1907"/>
                </a:cubicBezTo>
                <a:cubicBezTo>
                  <a:pt x="1959" y="1659"/>
                  <a:pt x="1710" y="1285"/>
                  <a:pt x="1514" y="1198"/>
                </a:cubicBezTo>
                <a:cubicBezTo>
                  <a:pt x="1618" y="1126"/>
                  <a:pt x="1701" y="963"/>
                  <a:pt x="1694" y="843"/>
                </a:cubicBezTo>
                <a:lnTo>
                  <a:pt x="1694" y="830"/>
                </a:lnTo>
                <a:lnTo>
                  <a:pt x="1694" y="819"/>
                </a:lnTo>
                <a:cubicBezTo>
                  <a:pt x="1702" y="586"/>
                  <a:pt x="1467" y="353"/>
                  <a:pt x="1237" y="360"/>
                </a:cubicBezTo>
                <a:lnTo>
                  <a:pt x="1224" y="361"/>
                </a:lnTo>
                <a:lnTo>
                  <a:pt x="1213" y="360"/>
                </a:lnTo>
                <a:cubicBezTo>
                  <a:pt x="980" y="353"/>
                  <a:pt x="747" y="587"/>
                  <a:pt x="754" y="818"/>
                </a:cubicBezTo>
                <a:lnTo>
                  <a:pt x="755" y="830"/>
                </a:lnTo>
                <a:lnTo>
                  <a:pt x="754" y="842"/>
                </a:lnTo>
                <a:cubicBezTo>
                  <a:pt x="746" y="977"/>
                  <a:pt x="852" y="1141"/>
                  <a:pt x="940" y="1204"/>
                </a:cubicBezTo>
                <a:cubicBezTo>
                  <a:pt x="732" y="1295"/>
                  <a:pt x="487" y="1644"/>
                  <a:pt x="451" y="1904"/>
                </a:cubicBezTo>
                <a:cubicBezTo>
                  <a:pt x="298" y="1749"/>
                  <a:pt x="180" y="1434"/>
                  <a:pt x="192" y="1249"/>
                </a:cubicBezTo>
                <a:lnTo>
                  <a:pt x="192" y="1224"/>
                </a:lnTo>
                <a:close/>
                <a:moveTo>
                  <a:pt x="1856" y="2037"/>
                </a:moveTo>
                <a:cubicBezTo>
                  <a:pt x="1727" y="2154"/>
                  <a:pt x="1412" y="2272"/>
                  <a:pt x="1249" y="2256"/>
                </a:cubicBezTo>
                <a:lnTo>
                  <a:pt x="1224" y="2256"/>
                </a:lnTo>
                <a:lnTo>
                  <a:pt x="1197" y="2256"/>
                </a:lnTo>
                <a:cubicBezTo>
                  <a:pt x="973" y="2268"/>
                  <a:pt x="713" y="2142"/>
                  <a:pt x="593" y="2039"/>
                </a:cubicBezTo>
                <a:cubicBezTo>
                  <a:pt x="616" y="1678"/>
                  <a:pt x="939" y="1300"/>
                  <a:pt x="1194" y="1318"/>
                </a:cubicBezTo>
                <a:lnTo>
                  <a:pt x="1209" y="1318"/>
                </a:lnTo>
                <a:lnTo>
                  <a:pt x="1224" y="1318"/>
                </a:lnTo>
                <a:lnTo>
                  <a:pt x="1241" y="1318"/>
                </a:lnTo>
                <a:lnTo>
                  <a:pt x="1256" y="1317"/>
                </a:lnTo>
                <a:lnTo>
                  <a:pt x="1270" y="1317"/>
                </a:lnTo>
                <a:cubicBezTo>
                  <a:pt x="1551" y="1306"/>
                  <a:pt x="1835" y="1738"/>
                  <a:pt x="1856" y="2037"/>
                </a:cubicBezTo>
                <a:close/>
                <a:moveTo>
                  <a:pt x="939" y="830"/>
                </a:moveTo>
                <a:lnTo>
                  <a:pt x="939" y="823"/>
                </a:lnTo>
                <a:cubicBezTo>
                  <a:pt x="935" y="666"/>
                  <a:pt x="1092" y="542"/>
                  <a:pt x="1217" y="545"/>
                </a:cubicBezTo>
                <a:lnTo>
                  <a:pt x="1224" y="545"/>
                </a:lnTo>
                <a:lnTo>
                  <a:pt x="1232" y="545"/>
                </a:lnTo>
                <a:cubicBezTo>
                  <a:pt x="1388" y="541"/>
                  <a:pt x="1513" y="698"/>
                  <a:pt x="1509" y="823"/>
                </a:cubicBezTo>
                <a:lnTo>
                  <a:pt x="1509" y="830"/>
                </a:lnTo>
                <a:lnTo>
                  <a:pt x="1509" y="838"/>
                </a:lnTo>
                <a:cubicBezTo>
                  <a:pt x="1514" y="994"/>
                  <a:pt x="1356" y="1119"/>
                  <a:pt x="1231" y="1115"/>
                </a:cubicBezTo>
                <a:lnTo>
                  <a:pt x="1224" y="1115"/>
                </a:lnTo>
                <a:lnTo>
                  <a:pt x="1217" y="1115"/>
                </a:lnTo>
                <a:cubicBezTo>
                  <a:pt x="1060" y="1120"/>
                  <a:pt x="936" y="962"/>
                  <a:pt x="939" y="837"/>
                </a:cubicBezTo>
                <a:lnTo>
                  <a:pt x="939" y="8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85" name="任意多边形 284"/>
          <p:cNvSpPr/>
          <p:nvPr/>
        </p:nvSpPr>
        <p:spPr>
          <a:xfrm>
            <a:off x="9456638" y="2390775"/>
            <a:ext cx="567055" cy="5670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10" h="8710">
                <a:moveTo>
                  <a:pt x="3825" y="0"/>
                </a:moveTo>
                <a:lnTo>
                  <a:pt x="4885" y="0"/>
                </a:lnTo>
                <a:lnTo>
                  <a:pt x="4885" y="964"/>
                </a:lnTo>
                <a:cubicBezTo>
                  <a:pt x="5262" y="973"/>
                  <a:pt x="6146" y="1372"/>
                  <a:pt x="6368" y="1592"/>
                </a:cubicBezTo>
                <a:lnTo>
                  <a:pt x="7060" y="901"/>
                </a:lnTo>
                <a:lnTo>
                  <a:pt x="7809" y="1650"/>
                </a:lnTo>
                <a:lnTo>
                  <a:pt x="7112" y="2347"/>
                </a:lnTo>
                <a:cubicBezTo>
                  <a:pt x="7437" y="2729"/>
                  <a:pt x="7716" y="3528"/>
                  <a:pt x="7740" y="3825"/>
                </a:cubicBezTo>
                <a:lnTo>
                  <a:pt x="8710" y="3825"/>
                </a:lnTo>
                <a:lnTo>
                  <a:pt x="8710" y="4885"/>
                </a:lnTo>
                <a:lnTo>
                  <a:pt x="7745" y="4885"/>
                </a:lnTo>
                <a:cubicBezTo>
                  <a:pt x="7736" y="5267"/>
                  <a:pt x="7335" y="6150"/>
                  <a:pt x="7118" y="6369"/>
                </a:cubicBezTo>
                <a:lnTo>
                  <a:pt x="7809" y="7060"/>
                </a:lnTo>
                <a:lnTo>
                  <a:pt x="7060" y="7809"/>
                </a:lnTo>
                <a:lnTo>
                  <a:pt x="6364" y="7114"/>
                </a:lnTo>
                <a:cubicBezTo>
                  <a:pt x="5977" y="7442"/>
                  <a:pt x="5182" y="7719"/>
                  <a:pt x="4885" y="7743"/>
                </a:cubicBezTo>
                <a:lnTo>
                  <a:pt x="4885" y="8710"/>
                </a:lnTo>
                <a:lnTo>
                  <a:pt x="3825" y="8710"/>
                </a:lnTo>
                <a:lnTo>
                  <a:pt x="3825" y="7748"/>
                </a:lnTo>
                <a:cubicBezTo>
                  <a:pt x="3440" y="7739"/>
                  <a:pt x="2561" y="7339"/>
                  <a:pt x="2339" y="7120"/>
                </a:cubicBezTo>
                <a:lnTo>
                  <a:pt x="1650" y="7809"/>
                </a:lnTo>
                <a:lnTo>
                  <a:pt x="901" y="7060"/>
                </a:lnTo>
                <a:lnTo>
                  <a:pt x="1594" y="6366"/>
                </a:lnTo>
                <a:cubicBezTo>
                  <a:pt x="1268" y="5980"/>
                  <a:pt x="991" y="5187"/>
                  <a:pt x="966" y="4885"/>
                </a:cubicBezTo>
                <a:lnTo>
                  <a:pt x="0" y="4885"/>
                </a:lnTo>
                <a:lnTo>
                  <a:pt x="0" y="3825"/>
                </a:lnTo>
                <a:lnTo>
                  <a:pt x="961" y="3825"/>
                </a:lnTo>
                <a:cubicBezTo>
                  <a:pt x="971" y="3446"/>
                  <a:pt x="1368" y="2565"/>
                  <a:pt x="1590" y="2340"/>
                </a:cubicBezTo>
                <a:lnTo>
                  <a:pt x="901" y="1650"/>
                </a:lnTo>
                <a:lnTo>
                  <a:pt x="1650" y="901"/>
                </a:lnTo>
                <a:lnTo>
                  <a:pt x="2345" y="1596"/>
                </a:lnTo>
                <a:cubicBezTo>
                  <a:pt x="2726" y="1273"/>
                  <a:pt x="3522" y="993"/>
                  <a:pt x="3825" y="969"/>
                </a:cubicBezTo>
                <a:lnTo>
                  <a:pt x="3825" y="0"/>
                </a:lnTo>
                <a:close/>
                <a:moveTo>
                  <a:pt x="1814" y="4356"/>
                </a:moveTo>
                <a:lnTo>
                  <a:pt x="1813" y="4288"/>
                </a:lnTo>
                <a:cubicBezTo>
                  <a:pt x="1772" y="2894"/>
                  <a:pt x="3175" y="1783"/>
                  <a:pt x="4292" y="1816"/>
                </a:cubicBezTo>
                <a:lnTo>
                  <a:pt x="4353" y="1817"/>
                </a:lnTo>
                <a:lnTo>
                  <a:pt x="4421" y="1816"/>
                </a:lnTo>
                <a:cubicBezTo>
                  <a:pt x="5815" y="1775"/>
                  <a:pt x="6926" y="3178"/>
                  <a:pt x="6893" y="4295"/>
                </a:cubicBezTo>
                <a:lnTo>
                  <a:pt x="6892" y="4356"/>
                </a:lnTo>
                <a:lnTo>
                  <a:pt x="6894" y="4424"/>
                </a:lnTo>
                <a:cubicBezTo>
                  <a:pt x="6935" y="5818"/>
                  <a:pt x="5531" y="6929"/>
                  <a:pt x="4414" y="6896"/>
                </a:cubicBezTo>
                <a:lnTo>
                  <a:pt x="4353" y="6895"/>
                </a:lnTo>
                <a:lnTo>
                  <a:pt x="4285" y="6897"/>
                </a:lnTo>
                <a:cubicBezTo>
                  <a:pt x="2891" y="6938"/>
                  <a:pt x="1780" y="5534"/>
                  <a:pt x="1813" y="4417"/>
                </a:cubicBezTo>
                <a:lnTo>
                  <a:pt x="1814" y="435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4232275" y="3256915"/>
            <a:ext cx="170180" cy="155575"/>
            <a:chOff x="6637" y="5081"/>
            <a:chExt cx="388" cy="354"/>
          </a:xfrm>
        </p:grpSpPr>
        <p:sp>
          <p:nvSpPr>
            <p:cNvPr id="47" name="任意多边形 46"/>
            <p:cNvSpPr/>
            <p:nvPr/>
          </p:nvSpPr>
          <p:spPr>
            <a:xfrm rot="5400000">
              <a:off x="6757" y="5167"/>
              <a:ext cx="355" cy="182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1516" h="776">
                  <a:moveTo>
                    <a:pt x="756" y="0"/>
                  </a:moveTo>
                  <a:lnTo>
                    <a:pt x="1516" y="548"/>
                  </a:lnTo>
                  <a:lnTo>
                    <a:pt x="1516" y="776"/>
                  </a:lnTo>
                  <a:lnTo>
                    <a:pt x="756" y="228"/>
                  </a:lnTo>
                  <a:lnTo>
                    <a:pt x="0" y="773"/>
                  </a:lnTo>
                  <a:lnTo>
                    <a:pt x="0" y="545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5400000">
              <a:off x="6657" y="5167"/>
              <a:ext cx="355" cy="182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1516" h="776">
                  <a:moveTo>
                    <a:pt x="756" y="0"/>
                  </a:moveTo>
                  <a:lnTo>
                    <a:pt x="1516" y="548"/>
                  </a:lnTo>
                  <a:lnTo>
                    <a:pt x="1516" y="776"/>
                  </a:lnTo>
                  <a:lnTo>
                    <a:pt x="756" y="228"/>
                  </a:lnTo>
                  <a:lnTo>
                    <a:pt x="0" y="773"/>
                  </a:lnTo>
                  <a:lnTo>
                    <a:pt x="0" y="545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 rot="5400000">
              <a:off x="6551" y="5167"/>
              <a:ext cx="355" cy="182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1516" h="776">
                  <a:moveTo>
                    <a:pt x="756" y="0"/>
                  </a:moveTo>
                  <a:lnTo>
                    <a:pt x="1516" y="548"/>
                  </a:lnTo>
                  <a:lnTo>
                    <a:pt x="1516" y="776"/>
                  </a:lnTo>
                  <a:lnTo>
                    <a:pt x="756" y="228"/>
                  </a:lnTo>
                  <a:lnTo>
                    <a:pt x="0" y="773"/>
                  </a:lnTo>
                  <a:lnTo>
                    <a:pt x="0" y="545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852410" y="3256915"/>
            <a:ext cx="170180" cy="155575"/>
            <a:chOff x="6637" y="5081"/>
            <a:chExt cx="388" cy="354"/>
          </a:xfrm>
        </p:grpSpPr>
        <p:sp>
          <p:nvSpPr>
            <p:cNvPr id="51" name="任意多边形 50"/>
            <p:cNvSpPr/>
            <p:nvPr/>
          </p:nvSpPr>
          <p:spPr>
            <a:xfrm rot="5400000">
              <a:off x="6757" y="5167"/>
              <a:ext cx="355" cy="182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1516" h="776">
                  <a:moveTo>
                    <a:pt x="756" y="0"/>
                  </a:moveTo>
                  <a:lnTo>
                    <a:pt x="1516" y="548"/>
                  </a:lnTo>
                  <a:lnTo>
                    <a:pt x="1516" y="776"/>
                  </a:lnTo>
                  <a:lnTo>
                    <a:pt x="756" y="228"/>
                  </a:lnTo>
                  <a:lnTo>
                    <a:pt x="0" y="773"/>
                  </a:lnTo>
                  <a:lnTo>
                    <a:pt x="0" y="545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 rot="5400000">
              <a:off x="6657" y="5167"/>
              <a:ext cx="355" cy="182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1516" h="776">
                  <a:moveTo>
                    <a:pt x="756" y="0"/>
                  </a:moveTo>
                  <a:lnTo>
                    <a:pt x="1516" y="548"/>
                  </a:lnTo>
                  <a:lnTo>
                    <a:pt x="1516" y="776"/>
                  </a:lnTo>
                  <a:lnTo>
                    <a:pt x="756" y="228"/>
                  </a:lnTo>
                  <a:lnTo>
                    <a:pt x="0" y="773"/>
                  </a:lnTo>
                  <a:lnTo>
                    <a:pt x="0" y="545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 rot="5400000">
              <a:off x="6551" y="5167"/>
              <a:ext cx="355" cy="182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1516" h="776">
                  <a:moveTo>
                    <a:pt x="756" y="0"/>
                  </a:moveTo>
                  <a:lnTo>
                    <a:pt x="1516" y="548"/>
                  </a:lnTo>
                  <a:lnTo>
                    <a:pt x="1516" y="776"/>
                  </a:lnTo>
                  <a:lnTo>
                    <a:pt x="756" y="228"/>
                  </a:lnTo>
                  <a:lnTo>
                    <a:pt x="0" y="773"/>
                  </a:lnTo>
                  <a:lnTo>
                    <a:pt x="0" y="545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年度工作概述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4" name="图片 3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6" name="任意多边形 35"/>
          <p:cNvSpPr/>
          <p:nvPr/>
        </p:nvSpPr>
        <p:spPr>
          <a:xfrm>
            <a:off x="528320" y="1835785"/>
            <a:ext cx="2079625" cy="16446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27" h="2394">
                <a:moveTo>
                  <a:pt x="2284" y="0"/>
                </a:moveTo>
                <a:lnTo>
                  <a:pt x="3027" y="1197"/>
                </a:lnTo>
                <a:lnTo>
                  <a:pt x="2284" y="2394"/>
                </a:lnTo>
                <a:lnTo>
                  <a:pt x="2284" y="2157"/>
                </a:lnTo>
                <a:lnTo>
                  <a:pt x="0" y="2157"/>
                </a:lnTo>
                <a:lnTo>
                  <a:pt x="596" y="1197"/>
                </a:lnTo>
                <a:lnTo>
                  <a:pt x="0" y="237"/>
                </a:lnTo>
                <a:lnTo>
                  <a:pt x="2284" y="237"/>
                </a:lnTo>
                <a:lnTo>
                  <a:pt x="2284" y="0"/>
                </a:lnTo>
                <a:close/>
              </a:path>
            </a:pathLst>
          </a:cu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2325370" y="1835785"/>
            <a:ext cx="2079625" cy="16446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27" h="2394">
                <a:moveTo>
                  <a:pt x="2284" y="0"/>
                </a:moveTo>
                <a:lnTo>
                  <a:pt x="3027" y="1197"/>
                </a:lnTo>
                <a:lnTo>
                  <a:pt x="2284" y="2394"/>
                </a:lnTo>
                <a:lnTo>
                  <a:pt x="2284" y="2157"/>
                </a:lnTo>
                <a:lnTo>
                  <a:pt x="0" y="2157"/>
                </a:lnTo>
                <a:lnTo>
                  <a:pt x="596" y="1197"/>
                </a:lnTo>
                <a:lnTo>
                  <a:pt x="0" y="237"/>
                </a:lnTo>
                <a:lnTo>
                  <a:pt x="2284" y="237"/>
                </a:lnTo>
                <a:lnTo>
                  <a:pt x="2284" y="0"/>
                </a:lnTo>
                <a:close/>
              </a:path>
            </a:pathLst>
          </a:cu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9" name="任意多边形 38"/>
          <p:cNvSpPr/>
          <p:nvPr/>
        </p:nvSpPr>
        <p:spPr>
          <a:xfrm>
            <a:off x="4122420" y="1835785"/>
            <a:ext cx="2079625" cy="16446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27" h="2394">
                <a:moveTo>
                  <a:pt x="2284" y="0"/>
                </a:moveTo>
                <a:lnTo>
                  <a:pt x="3027" y="1197"/>
                </a:lnTo>
                <a:lnTo>
                  <a:pt x="2284" y="2394"/>
                </a:lnTo>
                <a:lnTo>
                  <a:pt x="2284" y="2157"/>
                </a:lnTo>
                <a:lnTo>
                  <a:pt x="0" y="2157"/>
                </a:lnTo>
                <a:lnTo>
                  <a:pt x="596" y="1197"/>
                </a:lnTo>
                <a:lnTo>
                  <a:pt x="0" y="237"/>
                </a:lnTo>
                <a:lnTo>
                  <a:pt x="2284" y="237"/>
                </a:lnTo>
                <a:lnTo>
                  <a:pt x="2284" y="0"/>
                </a:lnTo>
                <a:close/>
              </a:path>
            </a:pathLst>
          </a:cu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5919470" y="1835785"/>
            <a:ext cx="2079625" cy="16446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27" h="2394">
                <a:moveTo>
                  <a:pt x="2284" y="0"/>
                </a:moveTo>
                <a:lnTo>
                  <a:pt x="3027" y="1197"/>
                </a:lnTo>
                <a:lnTo>
                  <a:pt x="2284" y="2394"/>
                </a:lnTo>
                <a:lnTo>
                  <a:pt x="2284" y="2157"/>
                </a:lnTo>
                <a:lnTo>
                  <a:pt x="0" y="2157"/>
                </a:lnTo>
                <a:lnTo>
                  <a:pt x="596" y="1197"/>
                </a:lnTo>
                <a:lnTo>
                  <a:pt x="0" y="237"/>
                </a:lnTo>
                <a:lnTo>
                  <a:pt x="2284" y="237"/>
                </a:lnTo>
                <a:lnTo>
                  <a:pt x="2284" y="0"/>
                </a:lnTo>
                <a:close/>
              </a:path>
            </a:pathLst>
          </a:cu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3" name="任意多边形 42"/>
          <p:cNvSpPr/>
          <p:nvPr/>
        </p:nvSpPr>
        <p:spPr>
          <a:xfrm>
            <a:off x="7716520" y="1835785"/>
            <a:ext cx="2079625" cy="16446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27" h="2394">
                <a:moveTo>
                  <a:pt x="2284" y="0"/>
                </a:moveTo>
                <a:lnTo>
                  <a:pt x="3027" y="1197"/>
                </a:lnTo>
                <a:lnTo>
                  <a:pt x="2284" y="2394"/>
                </a:lnTo>
                <a:lnTo>
                  <a:pt x="2284" y="2157"/>
                </a:lnTo>
                <a:lnTo>
                  <a:pt x="0" y="2157"/>
                </a:lnTo>
                <a:lnTo>
                  <a:pt x="596" y="1197"/>
                </a:lnTo>
                <a:lnTo>
                  <a:pt x="0" y="237"/>
                </a:lnTo>
                <a:lnTo>
                  <a:pt x="2284" y="237"/>
                </a:lnTo>
                <a:lnTo>
                  <a:pt x="2284" y="0"/>
                </a:lnTo>
                <a:close/>
              </a:path>
            </a:pathLst>
          </a:cu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4" name="任意多边形 43"/>
          <p:cNvSpPr/>
          <p:nvPr/>
        </p:nvSpPr>
        <p:spPr>
          <a:xfrm>
            <a:off x="9513570" y="1835785"/>
            <a:ext cx="2079625" cy="16446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27" h="2394">
                <a:moveTo>
                  <a:pt x="2284" y="0"/>
                </a:moveTo>
                <a:lnTo>
                  <a:pt x="3027" y="1197"/>
                </a:lnTo>
                <a:lnTo>
                  <a:pt x="2284" y="2394"/>
                </a:lnTo>
                <a:lnTo>
                  <a:pt x="2284" y="2157"/>
                </a:lnTo>
                <a:lnTo>
                  <a:pt x="0" y="2157"/>
                </a:lnTo>
                <a:lnTo>
                  <a:pt x="596" y="1197"/>
                </a:lnTo>
                <a:lnTo>
                  <a:pt x="0" y="237"/>
                </a:lnTo>
                <a:lnTo>
                  <a:pt x="2284" y="237"/>
                </a:lnTo>
                <a:lnTo>
                  <a:pt x="2284" y="0"/>
                </a:lnTo>
                <a:close/>
              </a:path>
            </a:pathLst>
          </a:cu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253490" y="2304415"/>
            <a:ext cx="9182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1</a:t>
            </a:r>
            <a:endParaRPr lang="en-US" altLang="zh-CN" sz="40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101340" y="2304415"/>
            <a:ext cx="949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2</a:t>
            </a:r>
            <a:endParaRPr lang="en-US" altLang="zh-CN" sz="40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879340" y="2304415"/>
            <a:ext cx="7785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3</a:t>
            </a:r>
            <a:endParaRPr lang="en-US" altLang="zh-CN" sz="40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657340" y="2304415"/>
            <a:ext cx="8134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4</a:t>
            </a:r>
            <a:endParaRPr lang="en-US" altLang="zh-CN" sz="40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435340" y="2304415"/>
            <a:ext cx="7785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5</a:t>
            </a:r>
            <a:endParaRPr lang="en-US" altLang="zh-CN" sz="40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0213340" y="2304415"/>
            <a:ext cx="7861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6</a:t>
            </a:r>
            <a:endParaRPr lang="en-US" altLang="zh-CN" sz="40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  <p:sp>
        <p:nvSpPr>
          <p:cNvPr id="60" name="启智设计"/>
          <p:cNvSpPr txBox="1"/>
          <p:nvPr/>
        </p:nvSpPr>
        <p:spPr bwMode="auto">
          <a:xfrm>
            <a:off x="727075" y="4133215"/>
            <a:ext cx="1485900" cy="121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68985" y="3796030"/>
            <a:ext cx="1402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49" name="启智设计"/>
          <p:cNvSpPr txBox="1"/>
          <p:nvPr/>
        </p:nvSpPr>
        <p:spPr bwMode="auto">
          <a:xfrm>
            <a:off x="2470150" y="4133215"/>
            <a:ext cx="1485900" cy="121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512060" y="3796030"/>
            <a:ext cx="1402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2" name="启智设计"/>
          <p:cNvSpPr txBox="1"/>
          <p:nvPr/>
        </p:nvSpPr>
        <p:spPr bwMode="auto">
          <a:xfrm>
            <a:off x="4213225" y="4133215"/>
            <a:ext cx="1485900" cy="121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255135" y="3796030"/>
            <a:ext cx="1402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5" name="启智设计"/>
          <p:cNvSpPr txBox="1"/>
          <p:nvPr/>
        </p:nvSpPr>
        <p:spPr bwMode="auto">
          <a:xfrm>
            <a:off x="6027420" y="4133215"/>
            <a:ext cx="1485900" cy="121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069330" y="3796030"/>
            <a:ext cx="1402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8" name="启智设计"/>
          <p:cNvSpPr txBox="1"/>
          <p:nvPr/>
        </p:nvSpPr>
        <p:spPr bwMode="auto">
          <a:xfrm>
            <a:off x="7770495" y="4133215"/>
            <a:ext cx="1485900" cy="121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812405" y="3796030"/>
            <a:ext cx="1402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3" name="启智设计"/>
          <p:cNvSpPr txBox="1"/>
          <p:nvPr/>
        </p:nvSpPr>
        <p:spPr bwMode="auto">
          <a:xfrm>
            <a:off x="9513570" y="4133215"/>
            <a:ext cx="1485900" cy="121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555480" y="3796030"/>
            <a:ext cx="1402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年度工作概述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4" name="图片 3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5" name="组合 124"/>
          <p:cNvGrpSpPr/>
          <p:nvPr/>
        </p:nvGrpSpPr>
        <p:grpSpPr>
          <a:xfrm rot="0" flipH="1">
            <a:off x="6199505" y="4706620"/>
            <a:ext cx="5238750" cy="1446530"/>
            <a:chOff x="1175" y="2625"/>
            <a:chExt cx="8250" cy="2278"/>
          </a:xfrm>
        </p:grpSpPr>
        <p:sp>
          <p:nvSpPr>
            <p:cNvPr id="126" name="椭圆 125"/>
            <p:cNvSpPr/>
            <p:nvPr/>
          </p:nvSpPr>
          <p:spPr>
            <a:xfrm>
              <a:off x="1175" y="4124"/>
              <a:ext cx="7304" cy="779"/>
            </a:xfrm>
            <a:prstGeom prst="ellipse">
              <a:avLst/>
            </a:prstGeom>
            <a:solidFill>
              <a:schemeClr val="bg1">
                <a:lumMod val="75000"/>
                <a:alpha val="45000"/>
              </a:schemeClr>
            </a:solidFill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7" name="任意多边形 126"/>
            <p:cNvSpPr/>
            <p:nvPr/>
          </p:nvSpPr>
          <p:spPr>
            <a:xfrm rot="5400000">
              <a:off x="4426" y="-447"/>
              <a:ext cx="1816" cy="8182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1816" h="8182">
                  <a:moveTo>
                    <a:pt x="909" y="0"/>
                  </a:moveTo>
                  <a:lnTo>
                    <a:pt x="1816" y="1038"/>
                  </a:lnTo>
                  <a:lnTo>
                    <a:pt x="1814" y="1038"/>
                  </a:lnTo>
                  <a:lnTo>
                    <a:pt x="1814" y="8182"/>
                  </a:lnTo>
                  <a:lnTo>
                    <a:pt x="0" y="8182"/>
                  </a:lnTo>
                  <a:lnTo>
                    <a:pt x="0" y="1037"/>
                  </a:lnTo>
                  <a:lnTo>
                    <a:pt x="3" y="1037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29" name="任意多边形 128"/>
            <p:cNvSpPr/>
            <p:nvPr/>
          </p:nvSpPr>
          <p:spPr>
            <a:xfrm rot="5400000">
              <a:off x="1305" y="2800"/>
              <a:ext cx="2041" cy="1690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2041" h="1690">
                  <a:moveTo>
                    <a:pt x="1021" y="0"/>
                  </a:moveTo>
                  <a:lnTo>
                    <a:pt x="2040" y="592"/>
                  </a:lnTo>
                  <a:lnTo>
                    <a:pt x="2041" y="592"/>
                  </a:lnTo>
                  <a:lnTo>
                    <a:pt x="2041" y="592"/>
                  </a:lnTo>
                  <a:lnTo>
                    <a:pt x="2041" y="1690"/>
                  </a:lnTo>
                  <a:lnTo>
                    <a:pt x="0" y="1690"/>
                  </a:lnTo>
                  <a:lnTo>
                    <a:pt x="0" y="592"/>
                  </a:lnTo>
                  <a:lnTo>
                    <a:pt x="0" y="592"/>
                  </a:lnTo>
                  <a:lnTo>
                    <a:pt x="1" y="592"/>
                  </a:lnTo>
                  <a:lnTo>
                    <a:pt x="1021" y="0"/>
                  </a:lnTo>
                  <a:close/>
                </a:path>
              </a:pathLst>
            </a:custGeom>
            <a:solidFill>
              <a:srgbClr val="2D92D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105" name="椭圆 104"/>
          <p:cNvSpPr/>
          <p:nvPr/>
        </p:nvSpPr>
        <p:spPr>
          <a:xfrm>
            <a:off x="669925" y="5658485"/>
            <a:ext cx="4638040" cy="494665"/>
          </a:xfrm>
          <a:prstGeom prst="ellipse">
            <a:avLst/>
          </a:prstGeom>
          <a:solidFill>
            <a:schemeClr val="bg1">
              <a:lumMod val="75000"/>
              <a:alpha val="45000"/>
            </a:schemeClr>
          </a:solidFill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669925" y="4055110"/>
            <a:ext cx="4638040" cy="494665"/>
          </a:xfrm>
          <a:prstGeom prst="ellipse">
            <a:avLst/>
          </a:prstGeom>
          <a:solidFill>
            <a:schemeClr val="bg1">
              <a:lumMod val="75000"/>
              <a:alpha val="45000"/>
            </a:schemeClr>
          </a:solidFill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669925" y="2453005"/>
            <a:ext cx="4638040" cy="494665"/>
          </a:xfrm>
          <a:prstGeom prst="ellipse">
            <a:avLst/>
          </a:prstGeom>
          <a:solidFill>
            <a:schemeClr val="bg1">
              <a:lumMod val="75000"/>
              <a:alpha val="45000"/>
            </a:schemeClr>
          </a:solidFill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flipH="1" flipV="1">
            <a:off x="875030" y="2722880"/>
            <a:ext cx="76200" cy="76200"/>
          </a:xfrm>
          <a:prstGeom prst="rtTriangle">
            <a:avLst/>
          </a:prstGeom>
          <a:solidFill>
            <a:srgbClr val="009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flipH="1">
            <a:off x="875030" y="1502410"/>
            <a:ext cx="76200" cy="76200"/>
          </a:xfrm>
          <a:prstGeom prst="rtTriangle">
            <a:avLst/>
          </a:prstGeom>
          <a:solidFill>
            <a:srgbClr val="009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5400000">
            <a:off x="2820670" y="-448310"/>
            <a:ext cx="1153160" cy="5195570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1816" h="8182">
                <a:moveTo>
                  <a:pt x="909" y="0"/>
                </a:moveTo>
                <a:lnTo>
                  <a:pt x="1816" y="1038"/>
                </a:lnTo>
                <a:lnTo>
                  <a:pt x="1814" y="1038"/>
                </a:lnTo>
                <a:lnTo>
                  <a:pt x="1814" y="8182"/>
                </a:lnTo>
                <a:lnTo>
                  <a:pt x="0" y="8182"/>
                </a:lnTo>
                <a:lnTo>
                  <a:pt x="0" y="1037"/>
                </a:lnTo>
                <a:lnTo>
                  <a:pt x="3" y="1037"/>
                </a:lnTo>
                <a:lnTo>
                  <a:pt x="909" y="0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5400000">
            <a:off x="838835" y="1613535"/>
            <a:ext cx="1296035" cy="1073150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2041" h="1690">
                <a:moveTo>
                  <a:pt x="1021" y="0"/>
                </a:moveTo>
                <a:lnTo>
                  <a:pt x="2040" y="592"/>
                </a:lnTo>
                <a:lnTo>
                  <a:pt x="2041" y="592"/>
                </a:lnTo>
                <a:lnTo>
                  <a:pt x="2041" y="592"/>
                </a:lnTo>
                <a:lnTo>
                  <a:pt x="2041" y="1690"/>
                </a:lnTo>
                <a:lnTo>
                  <a:pt x="0" y="1690"/>
                </a:lnTo>
                <a:lnTo>
                  <a:pt x="0" y="592"/>
                </a:lnTo>
                <a:lnTo>
                  <a:pt x="0" y="592"/>
                </a:lnTo>
                <a:lnTo>
                  <a:pt x="1" y="592"/>
                </a:lnTo>
                <a:lnTo>
                  <a:pt x="1021" y="0"/>
                </a:lnTo>
                <a:close/>
              </a:path>
            </a:pathLst>
          </a:custGeom>
          <a:solidFill>
            <a:srgbClr val="2D92D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启智设计原创"/>
          <p:cNvSpPr txBox="1"/>
          <p:nvPr/>
        </p:nvSpPr>
        <p:spPr bwMode="auto">
          <a:xfrm>
            <a:off x="2023110" y="1931035"/>
            <a:ext cx="3065780" cy="72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23110" y="1689100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7" name="直角三角形 26"/>
          <p:cNvSpPr/>
          <p:nvPr/>
        </p:nvSpPr>
        <p:spPr>
          <a:xfrm flipH="1" flipV="1">
            <a:off x="875030" y="4324985"/>
            <a:ext cx="76200" cy="76200"/>
          </a:xfrm>
          <a:prstGeom prst="rtTriangle">
            <a:avLst/>
          </a:prstGeom>
          <a:solidFill>
            <a:srgbClr val="009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直角三角形 27"/>
          <p:cNvSpPr/>
          <p:nvPr/>
        </p:nvSpPr>
        <p:spPr>
          <a:xfrm flipH="1">
            <a:off x="875030" y="3104515"/>
            <a:ext cx="76200" cy="76200"/>
          </a:xfrm>
          <a:prstGeom prst="rtTriangle">
            <a:avLst/>
          </a:prstGeom>
          <a:solidFill>
            <a:srgbClr val="009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9" name="任意多边形 98"/>
          <p:cNvSpPr/>
          <p:nvPr/>
        </p:nvSpPr>
        <p:spPr>
          <a:xfrm rot="5400000">
            <a:off x="2820670" y="1155065"/>
            <a:ext cx="1153160" cy="5195570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1816" h="8182">
                <a:moveTo>
                  <a:pt x="909" y="0"/>
                </a:moveTo>
                <a:lnTo>
                  <a:pt x="1816" y="1038"/>
                </a:lnTo>
                <a:lnTo>
                  <a:pt x="1814" y="1038"/>
                </a:lnTo>
                <a:lnTo>
                  <a:pt x="1814" y="8182"/>
                </a:lnTo>
                <a:lnTo>
                  <a:pt x="0" y="8182"/>
                </a:lnTo>
                <a:lnTo>
                  <a:pt x="0" y="1037"/>
                </a:lnTo>
                <a:lnTo>
                  <a:pt x="3" y="1037"/>
                </a:lnTo>
                <a:lnTo>
                  <a:pt x="909" y="0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0" name="任意多边形 99"/>
          <p:cNvSpPr/>
          <p:nvPr/>
        </p:nvSpPr>
        <p:spPr>
          <a:xfrm rot="5400000">
            <a:off x="838835" y="3216910"/>
            <a:ext cx="1296035" cy="1073150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2041" h="1690">
                <a:moveTo>
                  <a:pt x="1021" y="0"/>
                </a:moveTo>
                <a:lnTo>
                  <a:pt x="2040" y="592"/>
                </a:lnTo>
                <a:lnTo>
                  <a:pt x="2041" y="592"/>
                </a:lnTo>
                <a:lnTo>
                  <a:pt x="2041" y="592"/>
                </a:lnTo>
                <a:lnTo>
                  <a:pt x="2041" y="1690"/>
                </a:lnTo>
                <a:lnTo>
                  <a:pt x="0" y="1690"/>
                </a:lnTo>
                <a:lnTo>
                  <a:pt x="0" y="592"/>
                </a:lnTo>
                <a:lnTo>
                  <a:pt x="0" y="592"/>
                </a:lnTo>
                <a:lnTo>
                  <a:pt x="1" y="592"/>
                </a:lnTo>
                <a:lnTo>
                  <a:pt x="1021" y="0"/>
                </a:lnTo>
                <a:close/>
              </a:path>
            </a:pathLst>
          </a:custGeom>
          <a:solidFill>
            <a:srgbClr val="2D92D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2" name="直角三角形 101"/>
          <p:cNvSpPr/>
          <p:nvPr/>
        </p:nvSpPr>
        <p:spPr>
          <a:xfrm flipH="1" flipV="1">
            <a:off x="875030" y="5927090"/>
            <a:ext cx="76200" cy="76200"/>
          </a:xfrm>
          <a:prstGeom prst="rtTriangle">
            <a:avLst/>
          </a:prstGeom>
          <a:solidFill>
            <a:srgbClr val="009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直角三角形 102"/>
          <p:cNvSpPr/>
          <p:nvPr/>
        </p:nvSpPr>
        <p:spPr>
          <a:xfrm flipH="1">
            <a:off x="875030" y="4706620"/>
            <a:ext cx="76200" cy="76200"/>
          </a:xfrm>
          <a:prstGeom prst="rtTriangle">
            <a:avLst/>
          </a:prstGeom>
          <a:solidFill>
            <a:srgbClr val="009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任意多边形 105"/>
          <p:cNvSpPr/>
          <p:nvPr/>
        </p:nvSpPr>
        <p:spPr>
          <a:xfrm rot="5400000">
            <a:off x="2820670" y="2757170"/>
            <a:ext cx="1153160" cy="5195570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1816" h="8182">
                <a:moveTo>
                  <a:pt x="909" y="0"/>
                </a:moveTo>
                <a:lnTo>
                  <a:pt x="1816" y="1038"/>
                </a:lnTo>
                <a:lnTo>
                  <a:pt x="1814" y="1038"/>
                </a:lnTo>
                <a:lnTo>
                  <a:pt x="1814" y="8182"/>
                </a:lnTo>
                <a:lnTo>
                  <a:pt x="0" y="8182"/>
                </a:lnTo>
                <a:lnTo>
                  <a:pt x="0" y="1037"/>
                </a:lnTo>
                <a:lnTo>
                  <a:pt x="3" y="1037"/>
                </a:lnTo>
                <a:lnTo>
                  <a:pt x="909" y="0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7" name="任意多边形 106"/>
          <p:cNvSpPr/>
          <p:nvPr/>
        </p:nvSpPr>
        <p:spPr>
          <a:xfrm rot="5400000">
            <a:off x="838835" y="4819015"/>
            <a:ext cx="1296035" cy="1073150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2041" h="1690">
                <a:moveTo>
                  <a:pt x="1021" y="0"/>
                </a:moveTo>
                <a:lnTo>
                  <a:pt x="2040" y="592"/>
                </a:lnTo>
                <a:lnTo>
                  <a:pt x="2041" y="592"/>
                </a:lnTo>
                <a:lnTo>
                  <a:pt x="2041" y="592"/>
                </a:lnTo>
                <a:lnTo>
                  <a:pt x="2041" y="1690"/>
                </a:lnTo>
                <a:lnTo>
                  <a:pt x="0" y="1690"/>
                </a:lnTo>
                <a:lnTo>
                  <a:pt x="0" y="592"/>
                </a:lnTo>
                <a:lnTo>
                  <a:pt x="0" y="592"/>
                </a:lnTo>
                <a:lnTo>
                  <a:pt x="1" y="592"/>
                </a:lnTo>
                <a:lnTo>
                  <a:pt x="1021" y="0"/>
                </a:lnTo>
                <a:close/>
              </a:path>
            </a:pathLst>
          </a:custGeom>
          <a:solidFill>
            <a:srgbClr val="2D92D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grpSp>
        <p:nvGrpSpPr>
          <p:cNvPr id="108" name="组合 107"/>
          <p:cNvGrpSpPr/>
          <p:nvPr/>
        </p:nvGrpSpPr>
        <p:grpSpPr>
          <a:xfrm flipH="1">
            <a:off x="6199505" y="1501140"/>
            <a:ext cx="5297805" cy="1446530"/>
            <a:chOff x="1098" y="2366"/>
            <a:chExt cx="8343" cy="2278"/>
          </a:xfrm>
        </p:grpSpPr>
        <p:sp>
          <p:nvSpPr>
            <p:cNvPr id="109" name="直角三角形 108"/>
            <p:cNvSpPr/>
            <p:nvPr/>
          </p:nvSpPr>
          <p:spPr>
            <a:xfrm flipH="1" flipV="1">
              <a:off x="1378" y="4288"/>
              <a:ext cx="120" cy="120"/>
            </a:xfrm>
            <a:prstGeom prst="rtTriangle">
              <a:avLst/>
            </a:prstGeom>
            <a:solidFill>
              <a:srgbClr val="0098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直角三角形 109"/>
            <p:cNvSpPr/>
            <p:nvPr/>
          </p:nvSpPr>
          <p:spPr>
            <a:xfrm flipH="1">
              <a:off x="1378" y="2366"/>
              <a:ext cx="120" cy="120"/>
            </a:xfrm>
            <a:prstGeom prst="rtTriangle">
              <a:avLst/>
            </a:prstGeom>
            <a:solidFill>
              <a:srgbClr val="0098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098" y="2368"/>
              <a:ext cx="8343" cy="2276"/>
              <a:chOff x="1082" y="2625"/>
              <a:chExt cx="8343" cy="2276"/>
            </a:xfrm>
          </p:grpSpPr>
          <p:sp>
            <p:nvSpPr>
              <p:cNvPr id="112" name="椭圆 111"/>
              <p:cNvSpPr/>
              <p:nvPr/>
            </p:nvSpPr>
            <p:spPr>
              <a:xfrm>
                <a:off x="1082" y="4122"/>
                <a:ext cx="7304" cy="779"/>
              </a:xfrm>
              <a:prstGeom prst="ellipse">
                <a:avLst/>
              </a:prstGeom>
              <a:solidFill>
                <a:schemeClr val="bg1">
                  <a:lumMod val="75000"/>
                  <a:alpha val="45000"/>
                </a:schemeClr>
              </a:solidFill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3" name="任意多边形 112"/>
              <p:cNvSpPr/>
              <p:nvPr/>
            </p:nvSpPr>
            <p:spPr>
              <a:xfrm rot="5400000">
                <a:off x="4426" y="-447"/>
                <a:ext cx="1816" cy="8182"/>
              </a:xfrm>
              <a:custGeom>
                <a:avLst/>
                <a:gdLst>
                  <a:gd name="adj" fmla="val 50000"/>
                  <a:gd name="a" fmla="pin 0 adj 100000"/>
                  <a:gd name="x1" fmla="*/ w a 200000"/>
                  <a:gd name="x2" fmla="*/ w a 100000"/>
                  <a:gd name="x3" fmla="+- x1 wd2 0"/>
                </a:gdLst>
                <a:ahLst/>
                <a:cxnLst>
                  <a:cxn ang="3">
                    <a:pos x="x2" y="t"/>
                  </a:cxn>
                  <a:cxn ang="cd2">
                    <a:pos x="x1" y="vc"/>
                  </a:cxn>
                  <a:cxn ang="cd4">
                    <a:pos x="l" y="b"/>
                  </a:cxn>
                  <a:cxn ang="cd4">
                    <a:pos x="x2" y="b"/>
                  </a:cxn>
                  <a:cxn ang="cd4">
                    <a:pos x="r" y="b"/>
                  </a:cxn>
                  <a:cxn ang="0">
                    <a:pos x="x3" y="vc"/>
                  </a:cxn>
                </a:cxnLst>
                <a:rect l="l" t="t" r="r" b="b"/>
                <a:pathLst>
                  <a:path w="1816" h="8182">
                    <a:moveTo>
                      <a:pt x="909" y="0"/>
                    </a:moveTo>
                    <a:lnTo>
                      <a:pt x="1816" y="1038"/>
                    </a:lnTo>
                    <a:lnTo>
                      <a:pt x="1814" y="1038"/>
                    </a:lnTo>
                    <a:lnTo>
                      <a:pt x="1814" y="8182"/>
                    </a:lnTo>
                    <a:lnTo>
                      <a:pt x="0" y="8182"/>
                    </a:lnTo>
                    <a:lnTo>
                      <a:pt x="0" y="1037"/>
                    </a:lnTo>
                    <a:lnTo>
                      <a:pt x="3" y="1037"/>
                    </a:lnTo>
                    <a:lnTo>
                      <a:pt x="909" y="0"/>
                    </a:lnTo>
                    <a:close/>
                  </a:path>
                </a:pathLst>
              </a:custGeom>
              <a:solidFill>
                <a:schemeClr val="bg1">
                  <a:alpha val="4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  <p:sp>
            <p:nvSpPr>
              <p:cNvPr id="114" name="任意多边形 113"/>
              <p:cNvSpPr/>
              <p:nvPr/>
            </p:nvSpPr>
            <p:spPr>
              <a:xfrm rot="5400000">
                <a:off x="1305" y="2800"/>
                <a:ext cx="2041" cy="1690"/>
              </a:xfrm>
              <a:custGeom>
                <a:avLst/>
                <a:gdLst>
                  <a:gd name="adj" fmla="val 50000"/>
                  <a:gd name="a" fmla="pin 0 adj 100000"/>
                  <a:gd name="x1" fmla="*/ w a 200000"/>
                  <a:gd name="x2" fmla="*/ w a 100000"/>
                  <a:gd name="x3" fmla="+- x1 wd2 0"/>
                </a:gdLst>
                <a:ahLst/>
                <a:cxnLst>
                  <a:cxn ang="3">
                    <a:pos x="x2" y="t"/>
                  </a:cxn>
                  <a:cxn ang="cd2">
                    <a:pos x="x1" y="vc"/>
                  </a:cxn>
                  <a:cxn ang="cd4">
                    <a:pos x="l" y="b"/>
                  </a:cxn>
                  <a:cxn ang="cd4">
                    <a:pos x="x2" y="b"/>
                  </a:cxn>
                  <a:cxn ang="cd4">
                    <a:pos x="r" y="b"/>
                  </a:cxn>
                  <a:cxn ang="0">
                    <a:pos x="x3" y="vc"/>
                  </a:cxn>
                </a:cxnLst>
                <a:rect l="l" t="t" r="r" b="b"/>
                <a:pathLst>
                  <a:path w="2041" h="1690">
                    <a:moveTo>
                      <a:pt x="1021" y="0"/>
                    </a:moveTo>
                    <a:lnTo>
                      <a:pt x="2040" y="592"/>
                    </a:lnTo>
                    <a:lnTo>
                      <a:pt x="2041" y="592"/>
                    </a:lnTo>
                    <a:lnTo>
                      <a:pt x="2041" y="592"/>
                    </a:lnTo>
                    <a:lnTo>
                      <a:pt x="2041" y="1690"/>
                    </a:lnTo>
                    <a:lnTo>
                      <a:pt x="0" y="1690"/>
                    </a:lnTo>
                    <a:lnTo>
                      <a:pt x="0" y="592"/>
                    </a:lnTo>
                    <a:lnTo>
                      <a:pt x="0" y="592"/>
                    </a:lnTo>
                    <a:lnTo>
                      <a:pt x="1" y="592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rgbClr val="2D92D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5" name="组合 114"/>
          <p:cNvGrpSpPr/>
          <p:nvPr/>
        </p:nvGrpSpPr>
        <p:grpSpPr>
          <a:xfrm flipH="1">
            <a:off x="6199505" y="3103245"/>
            <a:ext cx="5337810" cy="1468120"/>
            <a:chOff x="1035" y="2366"/>
            <a:chExt cx="8406" cy="2312"/>
          </a:xfrm>
        </p:grpSpPr>
        <p:sp>
          <p:nvSpPr>
            <p:cNvPr id="116" name="直角三角形 115"/>
            <p:cNvSpPr/>
            <p:nvPr/>
          </p:nvSpPr>
          <p:spPr>
            <a:xfrm flipH="1" flipV="1">
              <a:off x="1378" y="4288"/>
              <a:ext cx="120" cy="120"/>
            </a:xfrm>
            <a:prstGeom prst="rtTriangle">
              <a:avLst/>
            </a:prstGeom>
            <a:solidFill>
              <a:srgbClr val="0098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7" name="直角三角形 116"/>
            <p:cNvSpPr/>
            <p:nvPr/>
          </p:nvSpPr>
          <p:spPr>
            <a:xfrm flipH="1">
              <a:off x="1378" y="2366"/>
              <a:ext cx="120" cy="120"/>
            </a:xfrm>
            <a:prstGeom prst="rtTriangle">
              <a:avLst/>
            </a:prstGeom>
            <a:solidFill>
              <a:srgbClr val="0098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18" name="组合 117"/>
            <p:cNvGrpSpPr/>
            <p:nvPr/>
          </p:nvGrpSpPr>
          <p:grpSpPr>
            <a:xfrm>
              <a:off x="1035" y="2368"/>
              <a:ext cx="8406" cy="2310"/>
              <a:chOff x="1019" y="2625"/>
              <a:chExt cx="8406" cy="2310"/>
            </a:xfrm>
          </p:grpSpPr>
          <p:sp>
            <p:nvSpPr>
              <p:cNvPr id="119" name="椭圆 118"/>
              <p:cNvSpPr/>
              <p:nvPr/>
            </p:nvSpPr>
            <p:spPr>
              <a:xfrm>
                <a:off x="1019" y="4156"/>
                <a:ext cx="7304" cy="779"/>
              </a:xfrm>
              <a:prstGeom prst="ellipse">
                <a:avLst/>
              </a:prstGeom>
              <a:solidFill>
                <a:schemeClr val="bg1">
                  <a:lumMod val="75000"/>
                  <a:alpha val="45000"/>
                </a:schemeClr>
              </a:solidFill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0" name="任意多边形 119"/>
              <p:cNvSpPr/>
              <p:nvPr/>
            </p:nvSpPr>
            <p:spPr>
              <a:xfrm rot="5400000">
                <a:off x="4426" y="-447"/>
                <a:ext cx="1816" cy="8182"/>
              </a:xfrm>
              <a:custGeom>
                <a:avLst/>
                <a:gdLst>
                  <a:gd name="adj" fmla="val 50000"/>
                  <a:gd name="a" fmla="pin 0 adj 100000"/>
                  <a:gd name="x1" fmla="*/ w a 200000"/>
                  <a:gd name="x2" fmla="*/ w a 100000"/>
                  <a:gd name="x3" fmla="+- x1 wd2 0"/>
                </a:gdLst>
                <a:ahLst/>
                <a:cxnLst>
                  <a:cxn ang="3">
                    <a:pos x="x2" y="t"/>
                  </a:cxn>
                  <a:cxn ang="cd2">
                    <a:pos x="x1" y="vc"/>
                  </a:cxn>
                  <a:cxn ang="cd4">
                    <a:pos x="l" y="b"/>
                  </a:cxn>
                  <a:cxn ang="cd4">
                    <a:pos x="x2" y="b"/>
                  </a:cxn>
                  <a:cxn ang="cd4">
                    <a:pos x="r" y="b"/>
                  </a:cxn>
                  <a:cxn ang="0">
                    <a:pos x="x3" y="vc"/>
                  </a:cxn>
                </a:cxnLst>
                <a:rect l="l" t="t" r="r" b="b"/>
                <a:pathLst>
                  <a:path w="1816" h="8182">
                    <a:moveTo>
                      <a:pt x="909" y="0"/>
                    </a:moveTo>
                    <a:lnTo>
                      <a:pt x="1816" y="1038"/>
                    </a:lnTo>
                    <a:lnTo>
                      <a:pt x="1814" y="1038"/>
                    </a:lnTo>
                    <a:lnTo>
                      <a:pt x="1814" y="8182"/>
                    </a:lnTo>
                    <a:lnTo>
                      <a:pt x="0" y="8182"/>
                    </a:lnTo>
                    <a:lnTo>
                      <a:pt x="0" y="1037"/>
                    </a:lnTo>
                    <a:lnTo>
                      <a:pt x="3" y="1037"/>
                    </a:lnTo>
                    <a:lnTo>
                      <a:pt x="909" y="0"/>
                    </a:lnTo>
                    <a:close/>
                  </a:path>
                </a:pathLst>
              </a:custGeom>
              <a:solidFill>
                <a:schemeClr val="bg1">
                  <a:alpha val="4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  <p:sp>
            <p:nvSpPr>
              <p:cNvPr id="121" name="任意多边形 120"/>
              <p:cNvSpPr/>
              <p:nvPr/>
            </p:nvSpPr>
            <p:spPr>
              <a:xfrm rot="5400000">
                <a:off x="1305" y="2800"/>
                <a:ext cx="2041" cy="1690"/>
              </a:xfrm>
              <a:custGeom>
                <a:avLst/>
                <a:gdLst>
                  <a:gd name="adj" fmla="val 50000"/>
                  <a:gd name="a" fmla="pin 0 adj 100000"/>
                  <a:gd name="x1" fmla="*/ w a 200000"/>
                  <a:gd name="x2" fmla="*/ w a 100000"/>
                  <a:gd name="x3" fmla="+- x1 wd2 0"/>
                </a:gdLst>
                <a:ahLst/>
                <a:cxnLst>
                  <a:cxn ang="3">
                    <a:pos x="x2" y="t"/>
                  </a:cxn>
                  <a:cxn ang="cd2">
                    <a:pos x="x1" y="vc"/>
                  </a:cxn>
                  <a:cxn ang="cd4">
                    <a:pos x="l" y="b"/>
                  </a:cxn>
                  <a:cxn ang="cd4">
                    <a:pos x="x2" y="b"/>
                  </a:cxn>
                  <a:cxn ang="cd4">
                    <a:pos x="r" y="b"/>
                  </a:cxn>
                  <a:cxn ang="0">
                    <a:pos x="x3" y="vc"/>
                  </a:cxn>
                </a:cxnLst>
                <a:rect l="l" t="t" r="r" b="b"/>
                <a:pathLst>
                  <a:path w="2041" h="1690">
                    <a:moveTo>
                      <a:pt x="1021" y="0"/>
                    </a:moveTo>
                    <a:lnTo>
                      <a:pt x="2040" y="592"/>
                    </a:lnTo>
                    <a:lnTo>
                      <a:pt x="2041" y="592"/>
                    </a:lnTo>
                    <a:lnTo>
                      <a:pt x="2041" y="592"/>
                    </a:lnTo>
                    <a:lnTo>
                      <a:pt x="2041" y="1690"/>
                    </a:lnTo>
                    <a:lnTo>
                      <a:pt x="0" y="1690"/>
                    </a:lnTo>
                    <a:lnTo>
                      <a:pt x="0" y="592"/>
                    </a:lnTo>
                    <a:lnTo>
                      <a:pt x="0" y="592"/>
                    </a:lnTo>
                    <a:lnTo>
                      <a:pt x="1" y="592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rgbClr val="2D92D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</p:grpSp>
      </p:grpSp>
      <p:sp>
        <p:nvSpPr>
          <p:cNvPr id="123" name="直角三角形 122"/>
          <p:cNvSpPr/>
          <p:nvPr/>
        </p:nvSpPr>
        <p:spPr>
          <a:xfrm flipV="1">
            <a:off x="11243310" y="5925820"/>
            <a:ext cx="76200" cy="76200"/>
          </a:xfrm>
          <a:prstGeom prst="rtTriangle">
            <a:avLst/>
          </a:prstGeom>
          <a:solidFill>
            <a:srgbClr val="009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4" name="直角三角形 123"/>
          <p:cNvSpPr/>
          <p:nvPr/>
        </p:nvSpPr>
        <p:spPr>
          <a:xfrm>
            <a:off x="11243310" y="4705350"/>
            <a:ext cx="76200" cy="76200"/>
          </a:xfrm>
          <a:prstGeom prst="rtTriangle">
            <a:avLst/>
          </a:prstGeom>
          <a:solidFill>
            <a:srgbClr val="009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1" name="启智设计原创"/>
          <p:cNvSpPr txBox="1"/>
          <p:nvPr/>
        </p:nvSpPr>
        <p:spPr bwMode="auto">
          <a:xfrm>
            <a:off x="2023110" y="3561080"/>
            <a:ext cx="3065780" cy="762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2023110" y="331914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34" name="启智设计原创"/>
          <p:cNvSpPr txBox="1"/>
          <p:nvPr/>
        </p:nvSpPr>
        <p:spPr bwMode="auto">
          <a:xfrm>
            <a:off x="2023110" y="5165725"/>
            <a:ext cx="3065780" cy="76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2023110" y="4923790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37" name="启智设计原创"/>
          <p:cNvSpPr txBox="1"/>
          <p:nvPr/>
        </p:nvSpPr>
        <p:spPr bwMode="auto">
          <a:xfrm>
            <a:off x="6968490" y="1961515"/>
            <a:ext cx="306578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6968490" y="1719580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0" name="启智设计原创"/>
          <p:cNvSpPr txBox="1"/>
          <p:nvPr/>
        </p:nvSpPr>
        <p:spPr bwMode="auto">
          <a:xfrm>
            <a:off x="6968490" y="3591560"/>
            <a:ext cx="3065780" cy="73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968490" y="334962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3" name="启智设计原创"/>
          <p:cNvSpPr txBox="1"/>
          <p:nvPr/>
        </p:nvSpPr>
        <p:spPr bwMode="auto">
          <a:xfrm>
            <a:off x="6968490" y="5196205"/>
            <a:ext cx="3065780" cy="728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6968490" y="4954270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1026795" y="1829435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/>
                </a:solidFill>
                <a:latin typeface="DIN Black" charset="0"/>
                <a:cs typeface="DIN Black" charset="0"/>
              </a:rPr>
              <a:t>01</a:t>
            </a:r>
            <a:endParaRPr lang="en-US" altLang="zh-CN" sz="36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1026795" y="3431540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/>
                </a:solidFill>
                <a:latin typeface="DIN Black" charset="0"/>
                <a:cs typeface="DIN Black" charset="0"/>
              </a:rPr>
              <a:t>02</a:t>
            </a:r>
            <a:endParaRPr lang="en-US" altLang="zh-CN" sz="36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1026795" y="5033645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/>
                </a:solidFill>
                <a:latin typeface="DIN Black" charset="0"/>
                <a:cs typeface="DIN Black" charset="0"/>
              </a:rPr>
              <a:t>03</a:t>
            </a:r>
            <a:endParaRPr lang="en-US" altLang="zh-CN" sz="36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10469245" y="1829435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/>
                </a:solidFill>
                <a:latin typeface="DIN Black" charset="0"/>
                <a:cs typeface="DIN Black" charset="0"/>
              </a:rPr>
              <a:t>04</a:t>
            </a:r>
            <a:endParaRPr lang="en-US" altLang="zh-CN" sz="36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10469245" y="3431540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/>
                </a:solidFill>
                <a:latin typeface="DIN Black" charset="0"/>
                <a:cs typeface="DIN Black" charset="0"/>
              </a:rPr>
              <a:t>05</a:t>
            </a:r>
            <a:endParaRPr lang="en-US" altLang="zh-CN" sz="36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10469245" y="5033645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/>
                </a:solidFill>
                <a:latin typeface="DIN Black" charset="0"/>
                <a:cs typeface="DIN Black" charset="0"/>
              </a:rPr>
              <a:t>06</a:t>
            </a:r>
            <a:endParaRPr lang="en-US" altLang="zh-CN" sz="36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年度工作概述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14" name="图片 13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3890010" y="3173095"/>
            <a:ext cx="29768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  <a:sym typeface="+mn-ea"/>
              </a:rPr>
              <a:t>项目管理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ea"/>
              <a:ea typeface="+mj-ea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890010" y="4225290"/>
            <a:ext cx="29768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  <a:sym typeface="+mn-ea"/>
              </a:rPr>
              <a:t>功能说明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ea"/>
              <a:ea typeface="+mj-ea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85100" y="3173095"/>
            <a:ext cx="29768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  <a:sym typeface="+mn-ea"/>
              </a:rPr>
              <a:t>项目演示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ea"/>
              <a:ea typeface="+mj-ea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785100" y="4225290"/>
            <a:ext cx="29768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  <a:sym typeface="+mn-ea"/>
              </a:rPr>
              <a:t>分工情况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ea"/>
              <a:ea typeface="+mj-ea"/>
              <a:sym typeface="+mn-ea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3193415" y="2715260"/>
            <a:ext cx="704278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3198495" y="2671445"/>
            <a:ext cx="1879600" cy="76200"/>
          </a:xfrm>
          <a:prstGeom prst="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副标题 140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048000" y="1708785"/>
            <a:ext cx="8787765" cy="905510"/>
          </a:xfrm>
          <a:prstGeom prst="rect">
            <a:avLst/>
          </a:prstGeom>
          <a:effectLst/>
        </p:spPr>
        <p:txBody>
          <a:bodyPr vert="horz" lIns="90000" tIns="46800" rIns="90000" bIns="4680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zh-CN" altLang="en-US" sz="5000"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-65J" panose="00020600040101010101" charset="-122"/>
                <a:ea typeface="汉仪雅酷黑-65J" panose="00020600040101010101" charset="-122"/>
                <a:cs typeface="汉仪雅酷黑-65J" panose="00020600040101010101" charset="-122"/>
              </a:rPr>
              <a:t>目   录</a:t>
            </a:r>
            <a:endParaRPr lang="zh-CN" altLang="en-US" sz="5000" b="1">
              <a:solidFill>
                <a:schemeClr val="tx1">
                  <a:lumMod val="65000"/>
                  <a:lumOff val="35000"/>
                </a:schemeClr>
              </a:solidFill>
              <a:latin typeface="汉仪雅酷黑-65J" panose="00020600040101010101" charset="-122"/>
              <a:ea typeface="汉仪雅酷黑-65J" panose="00020600040101010101" charset="-122"/>
              <a:cs typeface="汉仪雅酷黑-65J" panose="00020600040101010101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075613" y="2284095"/>
            <a:ext cx="2280285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600" spc="400">
                <a:solidFill>
                  <a:schemeClr val="bg1">
                    <a:lumMod val="65000"/>
                  </a:schemeClr>
                </a:solidFill>
                <a:effectLst/>
                <a:uFillTx/>
                <a:latin typeface="+mj-lt"/>
                <a:ea typeface="+mj-ea"/>
                <a:cs typeface="+mj-lt"/>
              </a:rPr>
              <a:t>CONTANTS</a:t>
            </a:r>
            <a:endParaRPr lang="zh-CN" altLang="en-US" sz="1600" spc="400">
              <a:solidFill>
                <a:schemeClr val="bg1">
                  <a:lumMod val="65000"/>
                </a:schemeClr>
              </a:solidFill>
              <a:effectLst/>
              <a:uFillTx/>
              <a:latin typeface="+mj-lt"/>
              <a:ea typeface="+mj-ea"/>
              <a:cs typeface="+mj-lt"/>
            </a:endParaRPr>
          </a:p>
        </p:txBody>
      </p:sp>
      <p:sp>
        <p:nvSpPr>
          <p:cNvPr id="49" name="圆角矩形 48"/>
          <p:cNvSpPr/>
          <p:nvPr/>
        </p:nvSpPr>
        <p:spPr>
          <a:xfrm flipH="1">
            <a:off x="3187700" y="3216910"/>
            <a:ext cx="610235" cy="610235"/>
          </a:xfrm>
          <a:prstGeom prst="round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 flipH="1">
            <a:off x="7174865" y="4246880"/>
            <a:ext cx="610235" cy="610235"/>
          </a:xfrm>
          <a:prstGeom prst="round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 flipH="1">
            <a:off x="7174865" y="3221355"/>
            <a:ext cx="610235" cy="610235"/>
          </a:xfrm>
          <a:prstGeom prst="round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flipH="1">
            <a:off x="3198495" y="4225290"/>
            <a:ext cx="610235" cy="610235"/>
          </a:xfrm>
          <a:prstGeom prst="round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3268980" y="4253865"/>
            <a:ext cx="646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2</a:t>
            </a:r>
            <a:endParaRPr lang="en-US" altLang="zh-CN" sz="28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268980" y="3250565"/>
            <a:ext cx="646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1</a:t>
            </a:r>
            <a:endParaRPr lang="en-US" altLang="zh-CN" sz="28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76465" y="3243580"/>
            <a:ext cx="646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3</a:t>
            </a:r>
            <a:endParaRPr lang="en-US" altLang="zh-CN" sz="28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76465" y="4266565"/>
            <a:ext cx="646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4</a:t>
            </a:r>
            <a:endParaRPr lang="en-US" altLang="zh-CN" sz="28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圆角矩形 1"/>
          <p:cNvSpPr/>
          <p:nvPr/>
        </p:nvSpPr>
        <p:spPr>
          <a:xfrm rot="18180000">
            <a:off x="2329815" y="843280"/>
            <a:ext cx="2229485" cy="5440680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 rot="18180000">
            <a:off x="4993640" y="843280"/>
            <a:ext cx="2229485" cy="5440680"/>
          </a:xfrm>
          <a:prstGeom prst="roundRect">
            <a:avLst>
              <a:gd name="adj" fmla="val 50000"/>
            </a:avLst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 rot="18180000">
            <a:off x="7670165" y="843280"/>
            <a:ext cx="2229485" cy="5440680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026795" y="1637665"/>
            <a:ext cx="2154555" cy="38715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699510" y="1637665"/>
            <a:ext cx="2154555" cy="38715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6363970" y="1637665"/>
            <a:ext cx="2154555" cy="38715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9053195" y="1637665"/>
            <a:ext cx="2154555" cy="38715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38"/>
          <p:cNvSpPr txBox="1"/>
          <p:nvPr/>
        </p:nvSpPr>
        <p:spPr bwMode="auto">
          <a:xfrm>
            <a:off x="1212215" y="3597275"/>
            <a:ext cx="1784350" cy="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61720" y="3260090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1" name="文本框 38"/>
          <p:cNvSpPr txBox="1"/>
          <p:nvPr/>
        </p:nvSpPr>
        <p:spPr bwMode="auto">
          <a:xfrm>
            <a:off x="3850005" y="3597275"/>
            <a:ext cx="1784350" cy="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99510" y="3260090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4" name="文本框 38"/>
          <p:cNvSpPr txBox="1"/>
          <p:nvPr/>
        </p:nvSpPr>
        <p:spPr bwMode="auto">
          <a:xfrm>
            <a:off x="6583680" y="3597275"/>
            <a:ext cx="1784350" cy="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433185" y="3260090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8" name="文本框 38"/>
          <p:cNvSpPr txBox="1"/>
          <p:nvPr/>
        </p:nvSpPr>
        <p:spPr bwMode="auto">
          <a:xfrm>
            <a:off x="9238615" y="3597275"/>
            <a:ext cx="1784350" cy="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088120" y="3260090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858010" y="2445385"/>
            <a:ext cx="491490" cy="43180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01" h="4907">
                <a:moveTo>
                  <a:pt x="4624" y="4357"/>
                </a:moveTo>
                <a:lnTo>
                  <a:pt x="4624" y="4797"/>
                </a:lnTo>
                <a:lnTo>
                  <a:pt x="4624" y="4800"/>
                </a:lnTo>
                <a:lnTo>
                  <a:pt x="4624" y="4803"/>
                </a:lnTo>
                <a:cubicBezTo>
                  <a:pt x="4625" y="4862"/>
                  <a:pt x="4561" y="4908"/>
                  <a:pt x="4519" y="4907"/>
                </a:cubicBezTo>
                <a:lnTo>
                  <a:pt x="4516" y="4907"/>
                </a:lnTo>
                <a:lnTo>
                  <a:pt x="4514" y="4907"/>
                </a:lnTo>
                <a:lnTo>
                  <a:pt x="3180" y="4907"/>
                </a:lnTo>
                <a:lnTo>
                  <a:pt x="3180" y="3567"/>
                </a:lnTo>
                <a:lnTo>
                  <a:pt x="2380" y="3567"/>
                </a:lnTo>
                <a:lnTo>
                  <a:pt x="2380" y="4907"/>
                </a:lnTo>
                <a:lnTo>
                  <a:pt x="1049" y="4907"/>
                </a:lnTo>
                <a:lnTo>
                  <a:pt x="1046" y="4907"/>
                </a:lnTo>
                <a:lnTo>
                  <a:pt x="1043" y="4907"/>
                </a:lnTo>
                <a:cubicBezTo>
                  <a:pt x="984" y="4908"/>
                  <a:pt x="937" y="4844"/>
                  <a:pt x="939" y="4802"/>
                </a:cubicBezTo>
                <a:lnTo>
                  <a:pt x="939" y="4799"/>
                </a:lnTo>
                <a:lnTo>
                  <a:pt x="939" y="4797"/>
                </a:lnTo>
                <a:lnTo>
                  <a:pt x="939" y="2817"/>
                </a:lnTo>
                <a:lnTo>
                  <a:pt x="2781" y="1217"/>
                </a:lnTo>
                <a:lnTo>
                  <a:pt x="4624" y="2817"/>
                </a:lnTo>
                <a:lnTo>
                  <a:pt x="4624" y="4357"/>
                </a:lnTo>
                <a:close/>
                <a:moveTo>
                  <a:pt x="4230" y="825"/>
                </a:moveTo>
                <a:cubicBezTo>
                  <a:pt x="4228" y="770"/>
                  <a:pt x="4279" y="726"/>
                  <a:pt x="4328" y="727"/>
                </a:cubicBezTo>
                <a:lnTo>
                  <a:pt x="4721" y="727"/>
                </a:lnTo>
                <a:cubicBezTo>
                  <a:pt x="4777" y="725"/>
                  <a:pt x="4821" y="776"/>
                  <a:pt x="4820" y="825"/>
                </a:cubicBezTo>
                <a:lnTo>
                  <a:pt x="4820" y="1678"/>
                </a:lnTo>
                <a:lnTo>
                  <a:pt x="5568" y="2352"/>
                </a:lnTo>
                <a:cubicBezTo>
                  <a:pt x="5593" y="2370"/>
                  <a:pt x="5602" y="2403"/>
                  <a:pt x="5601" y="2427"/>
                </a:cubicBezTo>
                <a:cubicBezTo>
                  <a:pt x="5602" y="2454"/>
                  <a:pt x="5589" y="2483"/>
                  <a:pt x="5577" y="2494"/>
                </a:cubicBezTo>
                <a:lnTo>
                  <a:pt x="5576" y="2495"/>
                </a:lnTo>
                <a:lnTo>
                  <a:pt x="5304" y="2798"/>
                </a:lnTo>
                <a:cubicBezTo>
                  <a:pt x="5286" y="2822"/>
                  <a:pt x="5252" y="2831"/>
                  <a:pt x="5229" y="2831"/>
                </a:cubicBezTo>
                <a:cubicBezTo>
                  <a:pt x="5202" y="2831"/>
                  <a:pt x="5173" y="2819"/>
                  <a:pt x="5162" y="2807"/>
                </a:cubicBezTo>
                <a:lnTo>
                  <a:pt x="5160" y="2805"/>
                </a:lnTo>
                <a:lnTo>
                  <a:pt x="2801" y="681"/>
                </a:lnTo>
                <a:lnTo>
                  <a:pt x="441" y="2805"/>
                </a:lnTo>
                <a:cubicBezTo>
                  <a:pt x="424" y="2824"/>
                  <a:pt x="394" y="2832"/>
                  <a:pt x="374" y="2831"/>
                </a:cubicBezTo>
                <a:cubicBezTo>
                  <a:pt x="347" y="2832"/>
                  <a:pt x="318" y="2818"/>
                  <a:pt x="305" y="2805"/>
                </a:cubicBezTo>
                <a:lnTo>
                  <a:pt x="303" y="2803"/>
                </a:lnTo>
                <a:lnTo>
                  <a:pt x="302" y="2801"/>
                </a:lnTo>
                <a:lnTo>
                  <a:pt x="300" y="2800"/>
                </a:lnTo>
                <a:lnTo>
                  <a:pt x="298" y="2798"/>
                </a:lnTo>
                <a:lnTo>
                  <a:pt x="26" y="2495"/>
                </a:lnTo>
                <a:cubicBezTo>
                  <a:pt x="7" y="2478"/>
                  <a:pt x="-1" y="2447"/>
                  <a:pt x="0" y="2428"/>
                </a:cubicBezTo>
                <a:cubicBezTo>
                  <a:pt x="-1" y="2401"/>
                  <a:pt x="13" y="2372"/>
                  <a:pt x="26" y="2359"/>
                </a:cubicBezTo>
                <a:lnTo>
                  <a:pt x="28" y="2357"/>
                </a:lnTo>
                <a:lnTo>
                  <a:pt x="29" y="2356"/>
                </a:lnTo>
                <a:lnTo>
                  <a:pt x="31" y="2354"/>
                </a:lnTo>
                <a:lnTo>
                  <a:pt x="33" y="2352"/>
                </a:lnTo>
                <a:lnTo>
                  <a:pt x="2140" y="455"/>
                </a:lnTo>
                <a:lnTo>
                  <a:pt x="2463" y="132"/>
                </a:lnTo>
                <a:cubicBezTo>
                  <a:pt x="2542" y="36"/>
                  <a:pt x="2687" y="-3"/>
                  <a:pt x="2783" y="0"/>
                </a:cubicBezTo>
                <a:cubicBezTo>
                  <a:pt x="2908" y="-4"/>
                  <a:pt x="3046" y="60"/>
                  <a:pt x="3103" y="124"/>
                </a:cubicBezTo>
                <a:lnTo>
                  <a:pt x="3110" y="132"/>
                </a:lnTo>
                <a:lnTo>
                  <a:pt x="3175" y="197"/>
                </a:lnTo>
                <a:lnTo>
                  <a:pt x="4230" y="1147"/>
                </a:lnTo>
                <a:lnTo>
                  <a:pt x="4230" y="825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4492625" y="2492375"/>
            <a:ext cx="499110" cy="373380"/>
          </a:xfrm>
          <a:custGeom>
            <a:avLst/>
            <a:gdLst>
              <a:gd name="adj" fmla="val 2037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051" h="3771">
                <a:moveTo>
                  <a:pt x="0" y="768"/>
                </a:moveTo>
                <a:lnTo>
                  <a:pt x="0" y="748"/>
                </a:lnTo>
                <a:cubicBezTo>
                  <a:pt x="-12" y="326"/>
                  <a:pt x="412" y="-10"/>
                  <a:pt x="750" y="0"/>
                </a:cubicBezTo>
                <a:lnTo>
                  <a:pt x="768" y="0"/>
                </a:lnTo>
                <a:lnTo>
                  <a:pt x="4282" y="0"/>
                </a:lnTo>
                <a:lnTo>
                  <a:pt x="4302" y="0"/>
                </a:lnTo>
                <a:cubicBezTo>
                  <a:pt x="4724" y="-12"/>
                  <a:pt x="5060" y="412"/>
                  <a:pt x="5050" y="750"/>
                </a:cubicBezTo>
                <a:lnTo>
                  <a:pt x="5050" y="768"/>
                </a:lnTo>
                <a:lnTo>
                  <a:pt x="5050" y="3002"/>
                </a:lnTo>
                <a:lnTo>
                  <a:pt x="5050" y="3022"/>
                </a:lnTo>
                <a:cubicBezTo>
                  <a:pt x="5062" y="3444"/>
                  <a:pt x="4638" y="3780"/>
                  <a:pt x="4300" y="3770"/>
                </a:cubicBezTo>
                <a:lnTo>
                  <a:pt x="4282" y="3770"/>
                </a:lnTo>
                <a:lnTo>
                  <a:pt x="768" y="3770"/>
                </a:lnTo>
                <a:lnTo>
                  <a:pt x="748" y="3770"/>
                </a:lnTo>
                <a:cubicBezTo>
                  <a:pt x="326" y="3782"/>
                  <a:pt x="-10" y="3358"/>
                  <a:pt x="0" y="3020"/>
                </a:cubicBezTo>
                <a:lnTo>
                  <a:pt x="0" y="3002"/>
                </a:lnTo>
                <a:lnTo>
                  <a:pt x="0" y="768"/>
                </a:lnTo>
                <a:close/>
                <a:moveTo>
                  <a:pt x="602" y="475"/>
                </a:moveTo>
                <a:cubicBezTo>
                  <a:pt x="660" y="430"/>
                  <a:pt x="757" y="402"/>
                  <a:pt x="814" y="405"/>
                </a:cubicBezTo>
                <a:lnTo>
                  <a:pt x="823" y="405"/>
                </a:lnTo>
                <a:lnTo>
                  <a:pt x="4227" y="405"/>
                </a:lnTo>
                <a:lnTo>
                  <a:pt x="4237" y="405"/>
                </a:lnTo>
                <a:cubicBezTo>
                  <a:pt x="4310" y="400"/>
                  <a:pt x="4404" y="441"/>
                  <a:pt x="4439" y="468"/>
                </a:cubicBezTo>
                <a:lnTo>
                  <a:pt x="2515" y="1670"/>
                </a:lnTo>
                <a:lnTo>
                  <a:pt x="602" y="475"/>
                </a:lnTo>
                <a:close/>
                <a:moveTo>
                  <a:pt x="4617" y="830"/>
                </a:moveTo>
                <a:lnTo>
                  <a:pt x="4617" y="2975"/>
                </a:lnTo>
                <a:lnTo>
                  <a:pt x="4617" y="2985"/>
                </a:lnTo>
                <a:cubicBezTo>
                  <a:pt x="4624" y="3200"/>
                  <a:pt x="4408" y="3370"/>
                  <a:pt x="4236" y="3365"/>
                </a:cubicBezTo>
                <a:lnTo>
                  <a:pt x="4227" y="3365"/>
                </a:lnTo>
                <a:lnTo>
                  <a:pt x="823" y="3365"/>
                </a:lnTo>
                <a:lnTo>
                  <a:pt x="813" y="3365"/>
                </a:lnTo>
                <a:cubicBezTo>
                  <a:pt x="598" y="3372"/>
                  <a:pt x="428" y="3156"/>
                  <a:pt x="433" y="2984"/>
                </a:cubicBezTo>
                <a:lnTo>
                  <a:pt x="433" y="2975"/>
                </a:lnTo>
                <a:lnTo>
                  <a:pt x="433" y="843"/>
                </a:lnTo>
                <a:lnTo>
                  <a:pt x="2362" y="2049"/>
                </a:lnTo>
                <a:lnTo>
                  <a:pt x="2364" y="2046"/>
                </a:lnTo>
                <a:cubicBezTo>
                  <a:pt x="2364" y="2046"/>
                  <a:pt x="2389" y="2067"/>
                  <a:pt x="2397" y="2071"/>
                </a:cubicBezTo>
                <a:cubicBezTo>
                  <a:pt x="2423" y="2092"/>
                  <a:pt x="2472" y="2101"/>
                  <a:pt x="2504" y="2101"/>
                </a:cubicBezTo>
                <a:cubicBezTo>
                  <a:pt x="2535" y="2102"/>
                  <a:pt x="2572" y="2093"/>
                  <a:pt x="2589" y="2082"/>
                </a:cubicBezTo>
                <a:cubicBezTo>
                  <a:pt x="2604" y="2081"/>
                  <a:pt x="2651" y="2062"/>
                  <a:pt x="2665" y="2049"/>
                </a:cubicBezTo>
                <a:lnTo>
                  <a:pt x="2665" y="2050"/>
                </a:lnTo>
                <a:lnTo>
                  <a:pt x="4617" y="830"/>
                </a:lnTo>
                <a:close/>
                <a:moveTo>
                  <a:pt x="2364" y="2046"/>
                </a:moveTo>
                <a:lnTo>
                  <a:pt x="2364" y="2046"/>
                </a:lnTo>
                <a:lnTo>
                  <a:pt x="2364" y="2046"/>
                </a:lnTo>
                <a:lnTo>
                  <a:pt x="2365" y="2046"/>
                </a:lnTo>
                <a:lnTo>
                  <a:pt x="2364" y="2046"/>
                </a:lnTo>
                <a:close/>
              </a:path>
            </a:pathLst>
          </a:cu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171055" y="2379345"/>
            <a:ext cx="541020" cy="5410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10" h="8710">
                <a:moveTo>
                  <a:pt x="3825" y="0"/>
                </a:moveTo>
                <a:lnTo>
                  <a:pt x="4885" y="0"/>
                </a:lnTo>
                <a:lnTo>
                  <a:pt x="4885" y="964"/>
                </a:lnTo>
                <a:cubicBezTo>
                  <a:pt x="5262" y="973"/>
                  <a:pt x="6146" y="1372"/>
                  <a:pt x="6368" y="1592"/>
                </a:cubicBezTo>
                <a:lnTo>
                  <a:pt x="7060" y="901"/>
                </a:lnTo>
                <a:lnTo>
                  <a:pt x="7809" y="1650"/>
                </a:lnTo>
                <a:lnTo>
                  <a:pt x="7112" y="2347"/>
                </a:lnTo>
                <a:cubicBezTo>
                  <a:pt x="7437" y="2729"/>
                  <a:pt x="7716" y="3528"/>
                  <a:pt x="7740" y="3825"/>
                </a:cubicBezTo>
                <a:lnTo>
                  <a:pt x="8710" y="3825"/>
                </a:lnTo>
                <a:lnTo>
                  <a:pt x="8710" y="4885"/>
                </a:lnTo>
                <a:lnTo>
                  <a:pt x="7745" y="4885"/>
                </a:lnTo>
                <a:cubicBezTo>
                  <a:pt x="7736" y="5267"/>
                  <a:pt x="7335" y="6150"/>
                  <a:pt x="7118" y="6369"/>
                </a:cubicBezTo>
                <a:lnTo>
                  <a:pt x="7809" y="7060"/>
                </a:lnTo>
                <a:lnTo>
                  <a:pt x="7060" y="7809"/>
                </a:lnTo>
                <a:lnTo>
                  <a:pt x="6364" y="7114"/>
                </a:lnTo>
                <a:cubicBezTo>
                  <a:pt x="5977" y="7442"/>
                  <a:pt x="5182" y="7719"/>
                  <a:pt x="4885" y="7743"/>
                </a:cubicBezTo>
                <a:lnTo>
                  <a:pt x="4885" y="8710"/>
                </a:lnTo>
                <a:lnTo>
                  <a:pt x="3825" y="8710"/>
                </a:lnTo>
                <a:lnTo>
                  <a:pt x="3825" y="7748"/>
                </a:lnTo>
                <a:cubicBezTo>
                  <a:pt x="3440" y="7739"/>
                  <a:pt x="2561" y="7339"/>
                  <a:pt x="2339" y="7120"/>
                </a:cubicBezTo>
                <a:lnTo>
                  <a:pt x="1650" y="7809"/>
                </a:lnTo>
                <a:lnTo>
                  <a:pt x="901" y="7060"/>
                </a:lnTo>
                <a:lnTo>
                  <a:pt x="1594" y="6366"/>
                </a:lnTo>
                <a:cubicBezTo>
                  <a:pt x="1268" y="5980"/>
                  <a:pt x="991" y="5187"/>
                  <a:pt x="966" y="4885"/>
                </a:cubicBezTo>
                <a:lnTo>
                  <a:pt x="0" y="4885"/>
                </a:lnTo>
                <a:lnTo>
                  <a:pt x="0" y="3825"/>
                </a:lnTo>
                <a:lnTo>
                  <a:pt x="961" y="3825"/>
                </a:lnTo>
                <a:cubicBezTo>
                  <a:pt x="971" y="3446"/>
                  <a:pt x="1368" y="2565"/>
                  <a:pt x="1590" y="2340"/>
                </a:cubicBezTo>
                <a:lnTo>
                  <a:pt x="901" y="1650"/>
                </a:lnTo>
                <a:lnTo>
                  <a:pt x="1650" y="901"/>
                </a:lnTo>
                <a:lnTo>
                  <a:pt x="2345" y="1596"/>
                </a:lnTo>
                <a:cubicBezTo>
                  <a:pt x="2726" y="1273"/>
                  <a:pt x="3522" y="993"/>
                  <a:pt x="3825" y="969"/>
                </a:cubicBezTo>
                <a:lnTo>
                  <a:pt x="3825" y="0"/>
                </a:lnTo>
                <a:close/>
                <a:moveTo>
                  <a:pt x="1814" y="4356"/>
                </a:moveTo>
                <a:lnTo>
                  <a:pt x="1813" y="4288"/>
                </a:lnTo>
                <a:cubicBezTo>
                  <a:pt x="1772" y="2894"/>
                  <a:pt x="3175" y="1783"/>
                  <a:pt x="4292" y="1816"/>
                </a:cubicBezTo>
                <a:lnTo>
                  <a:pt x="4353" y="1817"/>
                </a:lnTo>
                <a:lnTo>
                  <a:pt x="4421" y="1816"/>
                </a:lnTo>
                <a:cubicBezTo>
                  <a:pt x="5815" y="1775"/>
                  <a:pt x="6926" y="3178"/>
                  <a:pt x="6893" y="4295"/>
                </a:cubicBezTo>
                <a:lnTo>
                  <a:pt x="6892" y="4356"/>
                </a:lnTo>
                <a:lnTo>
                  <a:pt x="6894" y="4424"/>
                </a:lnTo>
                <a:cubicBezTo>
                  <a:pt x="6935" y="5818"/>
                  <a:pt x="5531" y="6929"/>
                  <a:pt x="4414" y="6896"/>
                </a:cubicBezTo>
                <a:lnTo>
                  <a:pt x="4353" y="6895"/>
                </a:lnTo>
                <a:lnTo>
                  <a:pt x="4285" y="6897"/>
                </a:lnTo>
                <a:cubicBezTo>
                  <a:pt x="2891" y="6938"/>
                  <a:pt x="1780" y="5534"/>
                  <a:pt x="1813" y="4417"/>
                </a:cubicBezTo>
                <a:lnTo>
                  <a:pt x="1814" y="4356"/>
                </a:lnTo>
                <a:close/>
              </a:path>
            </a:pathLst>
          </a:cu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3" name="任意多边形 41"/>
          <p:cNvSpPr/>
          <p:nvPr/>
        </p:nvSpPr>
        <p:spPr bwMode="auto">
          <a:xfrm>
            <a:off x="9921875" y="2439670"/>
            <a:ext cx="417830" cy="420370"/>
          </a:xfrm>
          <a:custGeom>
            <a:avLst/>
            <a:gdLst>
              <a:gd name="T0" fmla="*/ 0 w 21600"/>
              <a:gd name="T1" fmla="*/ 11506 h 21600"/>
              <a:gd name="T2" fmla="*/ 7091 w 21600"/>
              <a:gd name="T3" fmla="*/ 14436 h 21600"/>
              <a:gd name="T4" fmla="*/ 10145 w 21600"/>
              <a:gd name="T5" fmla="*/ 21600 h 21600"/>
              <a:gd name="T6" fmla="*/ 14291 w 21600"/>
              <a:gd name="T7" fmla="*/ 21600 h 21600"/>
              <a:gd name="T8" fmla="*/ 0 w 21600"/>
              <a:gd name="T9" fmla="*/ 7381 h 21600"/>
              <a:gd name="T10" fmla="*/ 0 w 21600"/>
              <a:gd name="T11" fmla="*/ 11506 h 21600"/>
              <a:gd name="T12" fmla="*/ 0 w 21600"/>
              <a:gd name="T13" fmla="*/ 4125 h 21600"/>
              <a:gd name="T14" fmla="*/ 17455 w 21600"/>
              <a:gd name="T15" fmla="*/ 21600 h 21600"/>
              <a:gd name="T16" fmla="*/ 21600 w 21600"/>
              <a:gd name="T17" fmla="*/ 21600 h 21600"/>
              <a:gd name="T18" fmla="*/ 0 w 21600"/>
              <a:gd name="T19" fmla="*/ 0 h 21600"/>
              <a:gd name="T20" fmla="*/ 0 w 21600"/>
              <a:gd name="T21" fmla="*/ 4125 h 21600"/>
              <a:gd name="T22" fmla="*/ 5782 w 21600"/>
              <a:gd name="T23" fmla="*/ 18669 h 21600"/>
              <a:gd name="T24" fmla="*/ 2836 w 21600"/>
              <a:gd name="T25" fmla="*/ 21600 h 21600"/>
              <a:gd name="T26" fmla="*/ 0 w 21600"/>
              <a:gd name="T27" fmla="*/ 18669 h 21600"/>
              <a:gd name="T28" fmla="*/ 2836 w 21600"/>
              <a:gd name="T29" fmla="*/ 15847 h 21600"/>
              <a:gd name="T30" fmla="*/ 5782 w 21600"/>
              <a:gd name="T31" fmla="*/ 18669 h 21600"/>
              <a:gd name="T32" fmla="*/ 5782 w 21600"/>
              <a:gd name="T33" fmla="*/ 186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600" h="21600">
                <a:moveTo>
                  <a:pt x="0" y="11506"/>
                </a:moveTo>
                <a:cubicBezTo>
                  <a:pt x="2727" y="11506"/>
                  <a:pt x="5236" y="12482"/>
                  <a:pt x="7091" y="14436"/>
                </a:cubicBezTo>
                <a:cubicBezTo>
                  <a:pt x="9055" y="16390"/>
                  <a:pt x="10145" y="18886"/>
                  <a:pt x="10145" y="21600"/>
                </a:cubicBezTo>
                <a:cubicBezTo>
                  <a:pt x="14291" y="21600"/>
                  <a:pt x="14291" y="21600"/>
                  <a:pt x="14291" y="21600"/>
                </a:cubicBezTo>
                <a:cubicBezTo>
                  <a:pt x="14291" y="13785"/>
                  <a:pt x="7855" y="7381"/>
                  <a:pt x="0" y="7381"/>
                </a:cubicBezTo>
                <a:lnTo>
                  <a:pt x="0" y="11506"/>
                </a:lnTo>
                <a:close/>
                <a:moveTo>
                  <a:pt x="0" y="4125"/>
                </a:moveTo>
                <a:cubicBezTo>
                  <a:pt x="9600" y="4125"/>
                  <a:pt x="17455" y="11940"/>
                  <a:pt x="17455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9660"/>
                  <a:pt x="11891" y="0"/>
                  <a:pt x="0" y="0"/>
                </a:cubicBezTo>
                <a:lnTo>
                  <a:pt x="0" y="4125"/>
                </a:lnTo>
                <a:close/>
                <a:moveTo>
                  <a:pt x="5782" y="18669"/>
                </a:moveTo>
                <a:cubicBezTo>
                  <a:pt x="5782" y="20297"/>
                  <a:pt x="4473" y="21600"/>
                  <a:pt x="2836" y="21600"/>
                </a:cubicBezTo>
                <a:cubicBezTo>
                  <a:pt x="1309" y="21600"/>
                  <a:pt x="0" y="20297"/>
                  <a:pt x="0" y="18669"/>
                </a:cubicBezTo>
                <a:cubicBezTo>
                  <a:pt x="0" y="17150"/>
                  <a:pt x="1309" y="15847"/>
                  <a:pt x="2836" y="15847"/>
                </a:cubicBezTo>
                <a:cubicBezTo>
                  <a:pt x="4473" y="15847"/>
                  <a:pt x="5782" y="17150"/>
                  <a:pt x="5782" y="18669"/>
                </a:cubicBezTo>
                <a:close/>
                <a:moveTo>
                  <a:pt x="5782" y="18669"/>
                </a:moveTo>
              </a:path>
            </a:pathLst>
          </a:custGeom>
          <a:solidFill>
            <a:srgbClr val="138D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p>
            <a:endParaRPr lang="en-US" dirty="0">
              <a:latin typeface="印品黑体" panose="00000500000000000000" pitchFamily="2" charset="-122"/>
              <a:ea typeface="印品黑体" panose="00000500000000000000" pitchFamily="2" charset="-122"/>
              <a:sym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年度工作概述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16" name="图片 15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4363085" y="1713865"/>
            <a:ext cx="3419475" cy="3438525"/>
            <a:chOff x="7421" y="3524"/>
            <a:chExt cx="4186" cy="4209"/>
          </a:xfrm>
        </p:grpSpPr>
        <p:sp>
          <p:nvSpPr>
            <p:cNvPr id="2" name="任意多边形 1"/>
            <p:cNvSpPr/>
            <p:nvPr/>
          </p:nvSpPr>
          <p:spPr>
            <a:xfrm>
              <a:off x="9587" y="3524"/>
              <a:ext cx="2020" cy="201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020" h="2018">
                  <a:moveTo>
                    <a:pt x="0" y="0"/>
                  </a:moveTo>
                  <a:cubicBezTo>
                    <a:pt x="1098" y="0"/>
                    <a:pt x="1992" y="876"/>
                    <a:pt x="2019" y="1968"/>
                  </a:cubicBezTo>
                  <a:lnTo>
                    <a:pt x="2020" y="2018"/>
                  </a:lnTo>
                  <a:lnTo>
                    <a:pt x="1443" y="2018"/>
                  </a:lnTo>
                  <a:lnTo>
                    <a:pt x="1443" y="1983"/>
                  </a:lnTo>
                  <a:cubicBezTo>
                    <a:pt x="1423" y="1203"/>
                    <a:pt x="785" y="577"/>
                    <a:pt x="0" y="5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 flipH="1">
              <a:off x="7421" y="3524"/>
              <a:ext cx="2020" cy="201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020" h="2018">
                  <a:moveTo>
                    <a:pt x="0" y="0"/>
                  </a:moveTo>
                  <a:cubicBezTo>
                    <a:pt x="1098" y="0"/>
                    <a:pt x="1992" y="876"/>
                    <a:pt x="2019" y="1968"/>
                  </a:cubicBezTo>
                  <a:lnTo>
                    <a:pt x="2020" y="2018"/>
                  </a:lnTo>
                  <a:lnTo>
                    <a:pt x="1443" y="2018"/>
                  </a:lnTo>
                  <a:lnTo>
                    <a:pt x="1443" y="1983"/>
                  </a:lnTo>
                  <a:cubicBezTo>
                    <a:pt x="1423" y="1203"/>
                    <a:pt x="785" y="577"/>
                    <a:pt x="0" y="5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 flipV="1">
              <a:off x="9587" y="5715"/>
              <a:ext cx="2020" cy="201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020" h="2018">
                  <a:moveTo>
                    <a:pt x="0" y="0"/>
                  </a:moveTo>
                  <a:cubicBezTo>
                    <a:pt x="1098" y="0"/>
                    <a:pt x="1992" y="876"/>
                    <a:pt x="2019" y="1968"/>
                  </a:cubicBezTo>
                  <a:lnTo>
                    <a:pt x="2020" y="2018"/>
                  </a:lnTo>
                  <a:lnTo>
                    <a:pt x="1443" y="2018"/>
                  </a:lnTo>
                  <a:lnTo>
                    <a:pt x="1443" y="1983"/>
                  </a:lnTo>
                  <a:cubicBezTo>
                    <a:pt x="1423" y="1203"/>
                    <a:pt x="785" y="577"/>
                    <a:pt x="0" y="5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H="1" flipV="1">
              <a:off x="7421" y="5715"/>
              <a:ext cx="2020" cy="201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020" h="2018">
                  <a:moveTo>
                    <a:pt x="0" y="0"/>
                  </a:moveTo>
                  <a:cubicBezTo>
                    <a:pt x="1098" y="0"/>
                    <a:pt x="1992" y="876"/>
                    <a:pt x="2019" y="1968"/>
                  </a:cubicBezTo>
                  <a:lnTo>
                    <a:pt x="2020" y="2018"/>
                  </a:lnTo>
                  <a:lnTo>
                    <a:pt x="1443" y="2018"/>
                  </a:lnTo>
                  <a:lnTo>
                    <a:pt x="1443" y="1983"/>
                  </a:lnTo>
                  <a:cubicBezTo>
                    <a:pt x="1423" y="1203"/>
                    <a:pt x="785" y="577"/>
                    <a:pt x="0" y="5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2700000">
              <a:off x="10977" y="3869"/>
              <a:ext cx="346" cy="346"/>
            </a:xfrm>
            <a:prstGeom prst="triangl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9" name="等腰三角形 128"/>
            <p:cNvSpPr/>
            <p:nvPr/>
          </p:nvSpPr>
          <p:spPr>
            <a:xfrm rot="18900000" flipH="1">
              <a:off x="7690" y="3869"/>
              <a:ext cx="346" cy="346"/>
            </a:xfrm>
            <a:prstGeom prst="triangl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0" name="等腰三角形 129"/>
            <p:cNvSpPr/>
            <p:nvPr/>
          </p:nvSpPr>
          <p:spPr>
            <a:xfrm rot="18900000" flipV="1">
              <a:off x="10977" y="7013"/>
              <a:ext cx="346" cy="346"/>
            </a:xfrm>
            <a:prstGeom prst="triangl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1" name="等腰三角形 130"/>
            <p:cNvSpPr/>
            <p:nvPr/>
          </p:nvSpPr>
          <p:spPr>
            <a:xfrm rot="2700000" flipH="1" flipV="1">
              <a:off x="7690" y="7013"/>
              <a:ext cx="346" cy="346"/>
            </a:xfrm>
            <a:prstGeom prst="triangl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33" name="文本框 132"/>
          <p:cNvSpPr txBox="1"/>
          <p:nvPr/>
        </p:nvSpPr>
        <p:spPr>
          <a:xfrm>
            <a:off x="4705985" y="2149475"/>
            <a:ext cx="436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000">
                <a:solidFill>
                  <a:schemeClr val="bg1"/>
                </a:solidFill>
              </a:rPr>
              <a:t>A</a:t>
            </a:r>
            <a:endParaRPr lang="en-US" altLang="zh-CN" sz="3000">
              <a:solidFill>
                <a:schemeClr val="bg1"/>
              </a:solidFill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3854133" y="1214438"/>
            <a:ext cx="4437380" cy="443738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5" name="文本框 134"/>
          <p:cNvSpPr txBox="1"/>
          <p:nvPr/>
        </p:nvSpPr>
        <p:spPr>
          <a:xfrm>
            <a:off x="6991985" y="2149475"/>
            <a:ext cx="436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000">
                <a:solidFill>
                  <a:schemeClr val="bg1"/>
                </a:solidFill>
              </a:rPr>
              <a:t>B</a:t>
            </a:r>
            <a:endParaRPr lang="en-US" altLang="zh-CN" sz="3000">
              <a:solidFill>
                <a:schemeClr val="bg1"/>
              </a:solidFill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6946900" y="4200525"/>
            <a:ext cx="45783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000">
                <a:solidFill>
                  <a:schemeClr val="bg1"/>
                </a:solidFill>
              </a:rPr>
              <a:t>C</a:t>
            </a:r>
            <a:endParaRPr lang="en-US" altLang="zh-CN" sz="3000">
              <a:solidFill>
                <a:schemeClr val="bg1"/>
              </a:solidFill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705985" y="4200525"/>
            <a:ext cx="45783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000">
                <a:solidFill>
                  <a:schemeClr val="bg1"/>
                </a:solidFill>
              </a:rPr>
              <a:t>D</a:t>
            </a:r>
            <a:endParaRPr lang="en-US" altLang="zh-CN" sz="3000">
              <a:solidFill>
                <a:schemeClr val="bg1"/>
              </a:solidFill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5651183" y="2987358"/>
            <a:ext cx="8432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600" b="1">
                <a:solidFill>
                  <a:schemeClr val="tx1">
                    <a:lumMod val="65000"/>
                    <a:lumOff val="35000"/>
                  </a:schemeClr>
                </a:solidFill>
              </a:rPr>
              <a:t>标题</a:t>
            </a:r>
            <a:endParaRPr lang="zh-CN" altLang="en-US" sz="26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2600" b="1">
                <a:solidFill>
                  <a:schemeClr val="tx1">
                    <a:lumMod val="65000"/>
                    <a:lumOff val="35000"/>
                  </a:schemeClr>
                </a:solidFill>
              </a:rPr>
              <a:t>内容</a:t>
            </a:r>
            <a:endParaRPr lang="zh-CN" altLang="en-US" sz="2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0" name="文本框 149"/>
          <p:cNvSpPr txBox="1"/>
          <p:nvPr/>
        </p:nvSpPr>
        <p:spPr bwMode="auto">
          <a:xfrm>
            <a:off x="1520825" y="1869440"/>
            <a:ext cx="2291715" cy="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1628140" y="1600200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3" name="文本框 149"/>
          <p:cNvSpPr txBox="1"/>
          <p:nvPr/>
        </p:nvSpPr>
        <p:spPr bwMode="auto">
          <a:xfrm>
            <a:off x="1520825" y="4967605"/>
            <a:ext cx="2291715" cy="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1619885" y="4698365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6" name="文本框 149"/>
          <p:cNvSpPr txBox="1"/>
          <p:nvPr/>
        </p:nvSpPr>
        <p:spPr bwMode="auto">
          <a:xfrm>
            <a:off x="8681085" y="1869440"/>
            <a:ext cx="2291715" cy="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8672830" y="1600200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9" name="文本框 149"/>
          <p:cNvSpPr txBox="1"/>
          <p:nvPr/>
        </p:nvSpPr>
        <p:spPr bwMode="auto">
          <a:xfrm>
            <a:off x="8681085" y="4967605"/>
            <a:ext cx="2291715" cy="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8672830" y="4698365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年度工作概述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16" name="图片 15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flipH="1">
            <a:off x="5507355" y="1693545"/>
            <a:ext cx="1177925" cy="1177925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35" y="3002280"/>
            <a:ext cx="121913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0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项目</a:t>
            </a:r>
            <a:r>
              <a:rPr lang="zh-CN" altLang="en-US" sz="50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管理</a:t>
            </a:r>
            <a:endParaRPr lang="zh-CN" altLang="en-US" sz="50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501958" y="1693228"/>
            <a:ext cx="1188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1</a:t>
            </a:r>
            <a:endParaRPr lang="en-US" altLang="zh-CN" sz="60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项目</a:t>
            </a:r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管理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4" name="图片 3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555750" y="5862955"/>
            <a:ext cx="90385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</a:rPr>
              <a:t>项目链接：https://github.com/XuYiHan30319/front-end-BIGGGG-WORK</a:t>
            </a:r>
            <a:endParaRPr lang="zh-CN" alt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805" y="843915"/>
            <a:ext cx="8783320" cy="49479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项目</a:t>
            </a:r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管理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4" name="图片 3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  <p:pic>
        <p:nvPicPr>
          <p:cNvPr id="16" name="gource_20240609_1330207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77060" y="1717675"/>
            <a:ext cx="8128000" cy="4572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90085" y="1134110"/>
            <a:ext cx="3980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</a:rPr>
              <a:t>Git 日志可视化</a:t>
            </a:r>
            <a:endParaRPr lang="zh-CN" altLang="en-US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flipH="1">
            <a:off x="5507355" y="1693545"/>
            <a:ext cx="1177925" cy="1177925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35" y="3002280"/>
            <a:ext cx="121913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0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功能展示</a:t>
            </a:r>
            <a:endParaRPr lang="zh-CN" altLang="en-US" sz="50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463858" y="1761808"/>
            <a:ext cx="1188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2</a:t>
            </a:r>
            <a:endParaRPr lang="en-US" altLang="zh-CN" sz="60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椭圆 1"/>
          <p:cNvSpPr/>
          <p:nvPr/>
        </p:nvSpPr>
        <p:spPr>
          <a:xfrm>
            <a:off x="4690428" y="2079943"/>
            <a:ext cx="2299970" cy="229997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805045" y="2176145"/>
            <a:ext cx="2072005" cy="2072005"/>
          </a:xfrm>
          <a:prstGeom prst="ellipse">
            <a:avLst/>
          </a:prstGeom>
          <a:gradFill>
            <a:gsLst>
              <a:gs pos="14000">
                <a:srgbClr val="EAEAEA"/>
              </a:gs>
              <a:gs pos="100000">
                <a:schemeClr val="bg1"/>
              </a:gs>
            </a:gsLst>
            <a:lin ang="5400000" scaled="0"/>
          </a:gra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946968" y="2318068"/>
            <a:ext cx="1788160" cy="1788160"/>
          </a:xfrm>
          <a:prstGeom prst="ellipse">
            <a:avLst/>
          </a:prstGeom>
          <a:solidFill>
            <a:srgbClr val="138DCC"/>
          </a:solidFill>
          <a:ln>
            <a:noFill/>
          </a:ln>
          <a:effectLst>
            <a:outerShdw blurRad="50800" dist="381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cxnSp>
        <p:nvCxnSpPr>
          <p:cNvPr id="5" name="直接连接符 4"/>
          <p:cNvCxnSpPr>
            <a:stCxn id="2" idx="1"/>
          </p:cNvCxnSpPr>
          <p:nvPr/>
        </p:nvCxnSpPr>
        <p:spPr>
          <a:xfrm flipH="1" flipV="1">
            <a:off x="4513580" y="1756410"/>
            <a:ext cx="513715" cy="6496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3989705" y="1771650"/>
            <a:ext cx="52197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 13"/>
          <p:cNvSpPr/>
          <p:nvPr/>
        </p:nvSpPr>
        <p:spPr>
          <a:xfrm rot="5400000">
            <a:off x="2595880" y="555625"/>
            <a:ext cx="365125" cy="2442845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575" h="3847">
                <a:moveTo>
                  <a:pt x="289" y="0"/>
                </a:moveTo>
                <a:lnTo>
                  <a:pt x="569" y="195"/>
                </a:lnTo>
                <a:lnTo>
                  <a:pt x="574" y="195"/>
                </a:lnTo>
                <a:lnTo>
                  <a:pt x="574" y="198"/>
                </a:lnTo>
                <a:lnTo>
                  <a:pt x="575" y="199"/>
                </a:lnTo>
                <a:lnTo>
                  <a:pt x="574" y="199"/>
                </a:lnTo>
                <a:lnTo>
                  <a:pt x="574" y="3847"/>
                </a:lnTo>
                <a:lnTo>
                  <a:pt x="0" y="3847"/>
                </a:lnTo>
                <a:lnTo>
                  <a:pt x="0" y="195"/>
                </a:lnTo>
                <a:lnTo>
                  <a:pt x="8" y="195"/>
                </a:lnTo>
                <a:lnTo>
                  <a:pt x="289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973320" y="2347595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677035" y="1594485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主页</a:t>
            </a:r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 rot="0">
            <a:off x="1567180" y="3047365"/>
            <a:ext cx="3123565" cy="365125"/>
            <a:chOff x="2652" y="2514"/>
            <a:chExt cx="4919" cy="575"/>
          </a:xfrm>
        </p:grpSpPr>
        <p:cxnSp>
          <p:nvCxnSpPr>
            <p:cNvPr id="44" name="直接连接符 43"/>
            <p:cNvCxnSpPr>
              <a:stCxn id="2" idx="2"/>
            </p:cNvCxnSpPr>
            <p:nvPr/>
          </p:nvCxnSpPr>
          <p:spPr>
            <a:xfrm flipH="1">
              <a:off x="6483" y="2785"/>
              <a:ext cx="1088" cy="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任意多边形 45"/>
            <p:cNvSpPr/>
            <p:nvPr/>
          </p:nvSpPr>
          <p:spPr>
            <a:xfrm rot="5400000">
              <a:off x="4288" y="878"/>
              <a:ext cx="575" cy="3847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575" h="3847">
                  <a:moveTo>
                    <a:pt x="289" y="0"/>
                  </a:moveTo>
                  <a:lnTo>
                    <a:pt x="569" y="195"/>
                  </a:lnTo>
                  <a:lnTo>
                    <a:pt x="574" y="195"/>
                  </a:lnTo>
                  <a:lnTo>
                    <a:pt x="574" y="198"/>
                  </a:lnTo>
                  <a:lnTo>
                    <a:pt x="575" y="199"/>
                  </a:lnTo>
                  <a:lnTo>
                    <a:pt x="574" y="199"/>
                  </a:lnTo>
                  <a:lnTo>
                    <a:pt x="574" y="3847"/>
                  </a:lnTo>
                  <a:lnTo>
                    <a:pt x="0" y="3847"/>
                  </a:lnTo>
                  <a:lnTo>
                    <a:pt x="0" y="195"/>
                  </a:lnTo>
                  <a:lnTo>
                    <a:pt x="8" y="195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841" y="2514"/>
              <a:ext cx="328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 dirty="0" smtClean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分类页面</a:t>
              </a:r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49" name="椭圆 48"/>
          <p:cNvSpPr/>
          <p:nvPr/>
        </p:nvSpPr>
        <p:spPr>
          <a:xfrm>
            <a:off x="4630420" y="3179445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51" name="组合 50"/>
          <p:cNvGrpSpPr/>
          <p:nvPr/>
        </p:nvGrpSpPr>
        <p:grpSpPr>
          <a:xfrm rot="0" flipV="1">
            <a:off x="1567180" y="4050665"/>
            <a:ext cx="3469640" cy="831850"/>
            <a:chOff x="2652" y="2898"/>
            <a:chExt cx="5464" cy="1310"/>
          </a:xfrm>
        </p:grpSpPr>
        <p:cxnSp>
          <p:nvCxnSpPr>
            <p:cNvPr id="52" name="直接连接符 51"/>
            <p:cNvCxnSpPr/>
            <p:nvPr/>
          </p:nvCxnSpPr>
          <p:spPr>
            <a:xfrm flipH="1" flipV="1">
              <a:off x="7308" y="3186"/>
              <a:ext cx="809" cy="10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6483" y="3177"/>
              <a:ext cx="822" cy="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任意多边形 53"/>
            <p:cNvSpPr/>
            <p:nvPr/>
          </p:nvSpPr>
          <p:spPr>
            <a:xfrm rot="5400000">
              <a:off x="4288" y="1262"/>
              <a:ext cx="575" cy="3847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575" h="3847">
                  <a:moveTo>
                    <a:pt x="289" y="0"/>
                  </a:moveTo>
                  <a:lnTo>
                    <a:pt x="569" y="195"/>
                  </a:lnTo>
                  <a:lnTo>
                    <a:pt x="574" y="195"/>
                  </a:lnTo>
                  <a:lnTo>
                    <a:pt x="574" y="198"/>
                  </a:lnTo>
                  <a:lnTo>
                    <a:pt x="575" y="199"/>
                  </a:lnTo>
                  <a:lnTo>
                    <a:pt x="574" y="199"/>
                  </a:lnTo>
                  <a:lnTo>
                    <a:pt x="574" y="3847"/>
                  </a:lnTo>
                  <a:lnTo>
                    <a:pt x="0" y="3847"/>
                  </a:lnTo>
                  <a:lnTo>
                    <a:pt x="0" y="195"/>
                  </a:lnTo>
                  <a:lnTo>
                    <a:pt x="8" y="195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55" name="椭圆 54"/>
          <p:cNvSpPr/>
          <p:nvPr/>
        </p:nvSpPr>
        <p:spPr>
          <a:xfrm>
            <a:off x="4975225" y="3994150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677035" y="4517390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商品详情</a:t>
            </a:r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cxnSp>
        <p:nvCxnSpPr>
          <p:cNvPr id="58" name="直接连接符 57"/>
          <p:cNvCxnSpPr/>
          <p:nvPr/>
        </p:nvCxnSpPr>
        <p:spPr>
          <a:xfrm flipV="1">
            <a:off x="6650355" y="1805305"/>
            <a:ext cx="513715" cy="6496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7165975" y="1799590"/>
            <a:ext cx="52197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任意多边形 59"/>
          <p:cNvSpPr/>
          <p:nvPr/>
        </p:nvSpPr>
        <p:spPr>
          <a:xfrm rot="16200000">
            <a:off x="8716645" y="583565"/>
            <a:ext cx="365125" cy="2442845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575" h="3847">
                <a:moveTo>
                  <a:pt x="289" y="0"/>
                </a:moveTo>
                <a:lnTo>
                  <a:pt x="569" y="195"/>
                </a:lnTo>
                <a:lnTo>
                  <a:pt x="574" y="195"/>
                </a:lnTo>
                <a:lnTo>
                  <a:pt x="574" y="198"/>
                </a:lnTo>
                <a:lnTo>
                  <a:pt x="575" y="199"/>
                </a:lnTo>
                <a:lnTo>
                  <a:pt x="574" y="199"/>
                </a:lnTo>
                <a:lnTo>
                  <a:pt x="574" y="3847"/>
                </a:lnTo>
                <a:lnTo>
                  <a:pt x="0" y="3847"/>
                </a:lnTo>
                <a:lnTo>
                  <a:pt x="0" y="195"/>
                </a:lnTo>
                <a:lnTo>
                  <a:pt x="8" y="195"/>
                </a:lnTo>
                <a:lnTo>
                  <a:pt x="289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1" name="椭圆 60"/>
          <p:cNvSpPr/>
          <p:nvPr/>
        </p:nvSpPr>
        <p:spPr>
          <a:xfrm flipH="1">
            <a:off x="6602730" y="2375535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3" name="文本框 62"/>
          <p:cNvSpPr txBox="1"/>
          <p:nvPr/>
        </p:nvSpPr>
        <p:spPr>
          <a:xfrm flipH="1">
            <a:off x="7915275" y="1622425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购买全链路</a:t>
            </a:r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64" name="组合 63"/>
          <p:cNvGrpSpPr/>
          <p:nvPr/>
        </p:nvGrpSpPr>
        <p:grpSpPr>
          <a:xfrm rot="0" flipH="1">
            <a:off x="6986905" y="3075305"/>
            <a:ext cx="3123565" cy="365125"/>
            <a:chOff x="2652" y="2514"/>
            <a:chExt cx="4919" cy="575"/>
          </a:xfrm>
        </p:grpSpPr>
        <p:cxnSp>
          <p:nvCxnSpPr>
            <p:cNvPr id="65" name="直接连接符 64"/>
            <p:cNvCxnSpPr/>
            <p:nvPr/>
          </p:nvCxnSpPr>
          <p:spPr>
            <a:xfrm flipH="1">
              <a:off x="6483" y="2818"/>
              <a:ext cx="1088" cy="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任意多边形 65"/>
            <p:cNvSpPr/>
            <p:nvPr/>
          </p:nvSpPr>
          <p:spPr>
            <a:xfrm rot="5400000">
              <a:off x="4288" y="878"/>
              <a:ext cx="575" cy="3847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575" h="3847">
                  <a:moveTo>
                    <a:pt x="289" y="0"/>
                  </a:moveTo>
                  <a:lnTo>
                    <a:pt x="569" y="195"/>
                  </a:lnTo>
                  <a:lnTo>
                    <a:pt x="574" y="195"/>
                  </a:lnTo>
                  <a:lnTo>
                    <a:pt x="574" y="198"/>
                  </a:lnTo>
                  <a:lnTo>
                    <a:pt x="575" y="199"/>
                  </a:lnTo>
                  <a:lnTo>
                    <a:pt x="574" y="199"/>
                  </a:lnTo>
                  <a:lnTo>
                    <a:pt x="574" y="3847"/>
                  </a:lnTo>
                  <a:lnTo>
                    <a:pt x="0" y="3847"/>
                  </a:lnTo>
                  <a:lnTo>
                    <a:pt x="0" y="195"/>
                  </a:lnTo>
                  <a:lnTo>
                    <a:pt x="8" y="195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2841" y="2514"/>
              <a:ext cx="328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 dirty="0" smtClean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个人主页</a:t>
              </a:r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68" name="椭圆 67"/>
          <p:cNvSpPr/>
          <p:nvPr/>
        </p:nvSpPr>
        <p:spPr>
          <a:xfrm flipH="1">
            <a:off x="6945630" y="3207385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70" name="组合 69"/>
          <p:cNvGrpSpPr/>
          <p:nvPr/>
        </p:nvGrpSpPr>
        <p:grpSpPr>
          <a:xfrm rot="0" flipH="1" flipV="1">
            <a:off x="6640830" y="4078605"/>
            <a:ext cx="3469640" cy="831850"/>
            <a:chOff x="2652" y="2898"/>
            <a:chExt cx="5464" cy="1310"/>
          </a:xfrm>
        </p:grpSpPr>
        <p:cxnSp>
          <p:nvCxnSpPr>
            <p:cNvPr id="71" name="直接连接符 70"/>
            <p:cNvCxnSpPr/>
            <p:nvPr/>
          </p:nvCxnSpPr>
          <p:spPr>
            <a:xfrm flipH="1" flipV="1">
              <a:off x="7308" y="3186"/>
              <a:ext cx="809" cy="10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6483" y="3177"/>
              <a:ext cx="822" cy="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任意多边形 72"/>
            <p:cNvSpPr/>
            <p:nvPr/>
          </p:nvSpPr>
          <p:spPr>
            <a:xfrm rot="5400000">
              <a:off x="4288" y="1262"/>
              <a:ext cx="575" cy="3847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575" h="3847">
                  <a:moveTo>
                    <a:pt x="289" y="0"/>
                  </a:moveTo>
                  <a:lnTo>
                    <a:pt x="569" y="195"/>
                  </a:lnTo>
                  <a:lnTo>
                    <a:pt x="574" y="195"/>
                  </a:lnTo>
                  <a:lnTo>
                    <a:pt x="574" y="198"/>
                  </a:lnTo>
                  <a:lnTo>
                    <a:pt x="575" y="199"/>
                  </a:lnTo>
                  <a:lnTo>
                    <a:pt x="574" y="199"/>
                  </a:lnTo>
                  <a:lnTo>
                    <a:pt x="574" y="3847"/>
                  </a:lnTo>
                  <a:lnTo>
                    <a:pt x="0" y="3847"/>
                  </a:lnTo>
                  <a:lnTo>
                    <a:pt x="0" y="195"/>
                  </a:lnTo>
                  <a:lnTo>
                    <a:pt x="8" y="195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74" name="椭圆 73"/>
          <p:cNvSpPr/>
          <p:nvPr/>
        </p:nvSpPr>
        <p:spPr>
          <a:xfrm flipH="1">
            <a:off x="6600825" y="4022090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6" name="文本框 75"/>
          <p:cNvSpPr txBox="1"/>
          <p:nvPr/>
        </p:nvSpPr>
        <p:spPr>
          <a:xfrm flipH="1">
            <a:off x="7915275" y="4545330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购物车</a:t>
            </a:r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 flipH="1">
            <a:off x="5229225" y="2763520"/>
            <a:ext cx="12242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000" b="1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前台界面</a:t>
            </a:r>
            <a:endParaRPr lang="zh-CN" altLang="en-US" sz="3000" b="1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功能展示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18" name="图片 17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1" name="矩形 70"/>
          <p:cNvSpPr/>
          <p:nvPr>
            <p:custDataLst>
              <p:tags r:id="rId1"/>
            </p:custDataLst>
          </p:nvPr>
        </p:nvSpPr>
        <p:spPr>
          <a:xfrm>
            <a:off x="723265" y="1890395"/>
            <a:ext cx="3338830" cy="41757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882015" y="5459730"/>
            <a:ext cx="3021330" cy="403860"/>
          </a:xfrm>
          <a:prstGeom prst="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3" name="矩形 72"/>
          <p:cNvSpPr/>
          <p:nvPr>
            <p:custDataLst>
              <p:tags r:id="rId3"/>
            </p:custDataLst>
          </p:nvPr>
        </p:nvSpPr>
        <p:spPr>
          <a:xfrm>
            <a:off x="2045970" y="1553210"/>
            <a:ext cx="693420" cy="693420"/>
          </a:xfrm>
          <a:prstGeom prst="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80" name="文本框 79"/>
          <p:cNvSpPr txBox="1"/>
          <p:nvPr>
            <p:custDataLst>
              <p:tags r:id="rId4"/>
            </p:custDataLst>
          </p:nvPr>
        </p:nvSpPr>
        <p:spPr>
          <a:xfrm>
            <a:off x="1350010" y="5493385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主页</a:t>
            </a:r>
            <a:endParaRPr lang="zh-CN" altLang="en-US" sz="1600" b="1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75" name="矩形 74"/>
          <p:cNvSpPr/>
          <p:nvPr>
            <p:custDataLst>
              <p:tags r:id="rId5"/>
            </p:custDataLst>
          </p:nvPr>
        </p:nvSpPr>
        <p:spPr>
          <a:xfrm>
            <a:off x="4304030" y="1890395"/>
            <a:ext cx="3338830" cy="41757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6" name="矩形 75"/>
          <p:cNvSpPr/>
          <p:nvPr>
            <p:custDataLst>
              <p:tags r:id="rId6"/>
            </p:custDataLst>
          </p:nvPr>
        </p:nvSpPr>
        <p:spPr>
          <a:xfrm>
            <a:off x="4462780" y="5459730"/>
            <a:ext cx="3021330" cy="403860"/>
          </a:xfrm>
          <a:prstGeom prst="rect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7" name="矩形 76"/>
          <p:cNvSpPr/>
          <p:nvPr>
            <p:custDataLst>
              <p:tags r:id="rId7"/>
            </p:custDataLst>
          </p:nvPr>
        </p:nvSpPr>
        <p:spPr>
          <a:xfrm>
            <a:off x="5626735" y="1553210"/>
            <a:ext cx="693420" cy="693420"/>
          </a:xfrm>
          <a:prstGeom prst="rect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9" name="文本框 78"/>
          <p:cNvSpPr txBox="1"/>
          <p:nvPr>
            <p:custDataLst>
              <p:tags r:id="rId8"/>
            </p:custDataLst>
          </p:nvPr>
        </p:nvSpPr>
        <p:spPr>
          <a:xfrm>
            <a:off x="4930775" y="5493385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分类页面</a:t>
            </a:r>
            <a:endParaRPr lang="zh-CN" altLang="en-US" sz="1600" b="1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81" name="矩形 80"/>
          <p:cNvSpPr/>
          <p:nvPr>
            <p:custDataLst>
              <p:tags r:id="rId9"/>
            </p:custDataLst>
          </p:nvPr>
        </p:nvSpPr>
        <p:spPr>
          <a:xfrm>
            <a:off x="7870190" y="1890395"/>
            <a:ext cx="3338830" cy="41757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82" name="矩形 81"/>
          <p:cNvSpPr/>
          <p:nvPr>
            <p:custDataLst>
              <p:tags r:id="rId10"/>
            </p:custDataLst>
          </p:nvPr>
        </p:nvSpPr>
        <p:spPr>
          <a:xfrm>
            <a:off x="8028940" y="5459730"/>
            <a:ext cx="3021330" cy="403860"/>
          </a:xfrm>
          <a:prstGeom prst="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83" name="矩形 82"/>
          <p:cNvSpPr/>
          <p:nvPr>
            <p:custDataLst>
              <p:tags r:id="rId11"/>
            </p:custDataLst>
          </p:nvPr>
        </p:nvSpPr>
        <p:spPr>
          <a:xfrm>
            <a:off x="9192895" y="1553210"/>
            <a:ext cx="693420" cy="693420"/>
          </a:xfrm>
          <a:prstGeom prst="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85" name="文本框 84"/>
          <p:cNvSpPr txBox="1"/>
          <p:nvPr>
            <p:custDataLst>
              <p:tags r:id="rId12"/>
            </p:custDataLst>
          </p:nvPr>
        </p:nvSpPr>
        <p:spPr>
          <a:xfrm>
            <a:off x="8496935" y="5493385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商品详情</a:t>
            </a:r>
            <a:endParaRPr lang="zh-CN" altLang="en-US" sz="1600" b="1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86" name="文本框 85"/>
          <p:cNvSpPr txBox="1"/>
          <p:nvPr>
            <p:custDataLst>
              <p:tags r:id="rId13"/>
            </p:custDataLst>
          </p:nvPr>
        </p:nvSpPr>
        <p:spPr>
          <a:xfrm>
            <a:off x="2118360" y="1654175"/>
            <a:ext cx="54991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600">
                <a:solidFill>
                  <a:schemeClr val="bg1"/>
                </a:solidFill>
              </a:rPr>
              <a:t>01</a:t>
            </a:r>
            <a:endParaRPr lang="en-US" altLang="zh-CN" sz="2600">
              <a:solidFill>
                <a:schemeClr val="bg1"/>
              </a:solidFill>
            </a:endParaRPr>
          </a:p>
        </p:txBody>
      </p:sp>
      <p:sp>
        <p:nvSpPr>
          <p:cNvPr id="87" name="文本框 86"/>
          <p:cNvSpPr txBox="1"/>
          <p:nvPr>
            <p:custDataLst>
              <p:tags r:id="rId14"/>
            </p:custDataLst>
          </p:nvPr>
        </p:nvSpPr>
        <p:spPr>
          <a:xfrm>
            <a:off x="5699125" y="1654175"/>
            <a:ext cx="54991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600">
                <a:solidFill>
                  <a:schemeClr val="bg1"/>
                </a:solidFill>
              </a:rPr>
              <a:t>02</a:t>
            </a:r>
            <a:endParaRPr lang="en-US" altLang="zh-CN" sz="2600">
              <a:solidFill>
                <a:schemeClr val="bg1"/>
              </a:solidFill>
            </a:endParaRPr>
          </a:p>
        </p:txBody>
      </p:sp>
      <p:sp>
        <p:nvSpPr>
          <p:cNvPr id="88" name="文本框 87"/>
          <p:cNvSpPr txBox="1"/>
          <p:nvPr>
            <p:custDataLst>
              <p:tags r:id="rId15"/>
            </p:custDataLst>
          </p:nvPr>
        </p:nvSpPr>
        <p:spPr>
          <a:xfrm>
            <a:off x="9264650" y="1654175"/>
            <a:ext cx="54991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600">
                <a:solidFill>
                  <a:schemeClr val="bg1"/>
                </a:solidFill>
              </a:rPr>
              <a:t>03</a:t>
            </a:r>
            <a:endParaRPr lang="en-US" altLang="zh-CN" sz="26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功能展示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4" name="图片 3" descr="微信图片_20240609123728-removebg-preview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78305" y="2305685"/>
            <a:ext cx="1428750" cy="309562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18"/>
          <a:stretch>
            <a:fillRect/>
          </a:stretch>
        </p:blipFill>
        <p:spPr>
          <a:xfrm>
            <a:off x="5251450" y="2322195"/>
            <a:ext cx="1429200" cy="3096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9835" y="2321560"/>
            <a:ext cx="1429706" cy="309600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1" name="矩形 70"/>
          <p:cNvSpPr/>
          <p:nvPr>
            <p:custDataLst>
              <p:tags r:id="rId1"/>
            </p:custDataLst>
          </p:nvPr>
        </p:nvSpPr>
        <p:spPr>
          <a:xfrm>
            <a:off x="723265" y="1890395"/>
            <a:ext cx="3338830" cy="41757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882015" y="5459730"/>
            <a:ext cx="3021330" cy="403860"/>
          </a:xfrm>
          <a:prstGeom prst="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3" name="矩形 72"/>
          <p:cNvSpPr/>
          <p:nvPr>
            <p:custDataLst>
              <p:tags r:id="rId3"/>
            </p:custDataLst>
          </p:nvPr>
        </p:nvSpPr>
        <p:spPr>
          <a:xfrm>
            <a:off x="2045970" y="1553210"/>
            <a:ext cx="693420" cy="693420"/>
          </a:xfrm>
          <a:prstGeom prst="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80" name="文本框 79"/>
          <p:cNvSpPr txBox="1"/>
          <p:nvPr>
            <p:custDataLst>
              <p:tags r:id="rId4"/>
            </p:custDataLst>
          </p:nvPr>
        </p:nvSpPr>
        <p:spPr>
          <a:xfrm>
            <a:off x="1350010" y="5493385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购物车</a:t>
            </a:r>
            <a:endParaRPr lang="zh-CN" altLang="en-US" sz="1600" b="1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75" name="矩形 74"/>
          <p:cNvSpPr/>
          <p:nvPr>
            <p:custDataLst>
              <p:tags r:id="rId5"/>
            </p:custDataLst>
          </p:nvPr>
        </p:nvSpPr>
        <p:spPr>
          <a:xfrm>
            <a:off x="4304030" y="1890395"/>
            <a:ext cx="3338830" cy="41757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6" name="矩形 75"/>
          <p:cNvSpPr/>
          <p:nvPr>
            <p:custDataLst>
              <p:tags r:id="rId6"/>
            </p:custDataLst>
          </p:nvPr>
        </p:nvSpPr>
        <p:spPr>
          <a:xfrm>
            <a:off x="4462780" y="5459730"/>
            <a:ext cx="3021330" cy="403860"/>
          </a:xfrm>
          <a:prstGeom prst="rect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7" name="矩形 76"/>
          <p:cNvSpPr/>
          <p:nvPr>
            <p:custDataLst>
              <p:tags r:id="rId7"/>
            </p:custDataLst>
          </p:nvPr>
        </p:nvSpPr>
        <p:spPr>
          <a:xfrm>
            <a:off x="5626735" y="1553210"/>
            <a:ext cx="693420" cy="693420"/>
          </a:xfrm>
          <a:prstGeom prst="rect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9" name="文本框 78"/>
          <p:cNvSpPr txBox="1"/>
          <p:nvPr>
            <p:custDataLst>
              <p:tags r:id="rId8"/>
            </p:custDataLst>
          </p:nvPr>
        </p:nvSpPr>
        <p:spPr>
          <a:xfrm>
            <a:off x="4930775" y="5493385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个人主页</a:t>
            </a:r>
            <a:endParaRPr lang="zh-CN" altLang="en-US" sz="1600" b="1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81" name="矩形 80"/>
          <p:cNvSpPr/>
          <p:nvPr>
            <p:custDataLst>
              <p:tags r:id="rId9"/>
            </p:custDataLst>
          </p:nvPr>
        </p:nvSpPr>
        <p:spPr>
          <a:xfrm>
            <a:off x="7870190" y="1890395"/>
            <a:ext cx="3338830" cy="41757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82" name="矩形 81"/>
          <p:cNvSpPr/>
          <p:nvPr>
            <p:custDataLst>
              <p:tags r:id="rId10"/>
            </p:custDataLst>
          </p:nvPr>
        </p:nvSpPr>
        <p:spPr>
          <a:xfrm>
            <a:off x="8028940" y="5459730"/>
            <a:ext cx="3021330" cy="403860"/>
          </a:xfrm>
          <a:prstGeom prst="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83" name="矩形 82"/>
          <p:cNvSpPr/>
          <p:nvPr>
            <p:custDataLst>
              <p:tags r:id="rId11"/>
            </p:custDataLst>
          </p:nvPr>
        </p:nvSpPr>
        <p:spPr>
          <a:xfrm>
            <a:off x="9192895" y="1553210"/>
            <a:ext cx="693420" cy="693420"/>
          </a:xfrm>
          <a:prstGeom prst="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85" name="文本框 84"/>
          <p:cNvSpPr txBox="1"/>
          <p:nvPr>
            <p:custDataLst>
              <p:tags r:id="rId12"/>
            </p:custDataLst>
          </p:nvPr>
        </p:nvSpPr>
        <p:spPr>
          <a:xfrm>
            <a:off x="8496935" y="5493385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订单详情</a:t>
            </a:r>
            <a:endParaRPr lang="zh-CN" altLang="en-US" sz="1600" b="1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86" name="文本框 85"/>
          <p:cNvSpPr txBox="1"/>
          <p:nvPr>
            <p:custDataLst>
              <p:tags r:id="rId13"/>
            </p:custDataLst>
          </p:nvPr>
        </p:nvSpPr>
        <p:spPr>
          <a:xfrm>
            <a:off x="2118360" y="1654175"/>
            <a:ext cx="54991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600">
                <a:solidFill>
                  <a:schemeClr val="bg1"/>
                </a:solidFill>
              </a:rPr>
              <a:t>04</a:t>
            </a:r>
            <a:endParaRPr lang="en-US" altLang="zh-CN" sz="2600">
              <a:solidFill>
                <a:schemeClr val="bg1"/>
              </a:solidFill>
            </a:endParaRPr>
          </a:p>
        </p:txBody>
      </p:sp>
      <p:sp>
        <p:nvSpPr>
          <p:cNvPr id="87" name="文本框 86"/>
          <p:cNvSpPr txBox="1"/>
          <p:nvPr>
            <p:custDataLst>
              <p:tags r:id="rId14"/>
            </p:custDataLst>
          </p:nvPr>
        </p:nvSpPr>
        <p:spPr>
          <a:xfrm>
            <a:off x="5699125" y="1654175"/>
            <a:ext cx="54991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600">
                <a:solidFill>
                  <a:schemeClr val="bg1"/>
                </a:solidFill>
              </a:rPr>
              <a:t>05</a:t>
            </a:r>
            <a:endParaRPr lang="en-US" altLang="zh-CN" sz="2600">
              <a:solidFill>
                <a:schemeClr val="bg1"/>
              </a:solidFill>
            </a:endParaRPr>
          </a:p>
        </p:txBody>
      </p:sp>
      <p:sp>
        <p:nvSpPr>
          <p:cNvPr id="88" name="文本框 87"/>
          <p:cNvSpPr txBox="1"/>
          <p:nvPr>
            <p:custDataLst>
              <p:tags r:id="rId15"/>
            </p:custDataLst>
          </p:nvPr>
        </p:nvSpPr>
        <p:spPr>
          <a:xfrm>
            <a:off x="9264650" y="1654175"/>
            <a:ext cx="54991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600">
                <a:solidFill>
                  <a:schemeClr val="bg1"/>
                </a:solidFill>
              </a:rPr>
              <a:t>06</a:t>
            </a:r>
            <a:endParaRPr lang="en-US" altLang="zh-CN" sz="26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功能展示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4" name="图片 3" descr="微信图片_20240609123728-removebg-preview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677670" y="2305685"/>
            <a:ext cx="1429200" cy="3094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51450" y="2322830"/>
            <a:ext cx="1429200" cy="30949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89365" y="2305685"/>
            <a:ext cx="1429200" cy="3094905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101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102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103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104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105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1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12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13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14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15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16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17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18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19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21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22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23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24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25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26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27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28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29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31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32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33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34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35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36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37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38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39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41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42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43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44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45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46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47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48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49.xml><?xml version="1.0" encoding="utf-8"?>
<p:tagLst xmlns:p="http://schemas.openxmlformats.org/presentationml/2006/main">
  <p:tag name="KSO_WM_DIAGRAM_VIRTUALLY_FRAME" val="{&quot;height&quot;:266.1,&quot;left&quot;:43.8,&quot;top&quot;:130.8,&quot;width&quot;:873.75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9.xml><?xml version="1.0" encoding="utf-8"?>
<p:tagLst xmlns:p="http://schemas.openxmlformats.org/presentationml/2006/main">
  <p:tag name="COMMONDATA" val="eyJoZGlkIjoiMWFiNWU5MDZkOTdhOTkwZmU2NDUwMzRjY2M4ZTJjMzQifQ=="/>
  <p:tag name="commondata" val="eyJjb3VudCI6MSwiaGRpZCI6ImUzODM5MmYzMzhhZWY2MTk4YWI3MzNiODUwOWNhMzY5IiwidXNlckNvdW50IjoxfQ==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75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76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77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78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79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81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82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83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84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85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86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87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88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91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92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93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94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95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96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97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98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ags/tag99.xml><?xml version="1.0" encoding="utf-8"?>
<p:tagLst xmlns:p="http://schemas.openxmlformats.org/presentationml/2006/main">
  <p:tag name="KSO_WM_DIAGRAM_VIRTUALLY_FRAME" val="{&quot;height&quot;:355.35,&quot;left&quot;:56.95,&quot;top&quot;:122.3,&quot;width&quot;:825.65}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1796</Words>
  <Application>WPS 演示</Application>
  <PresentationFormat>宽屏</PresentationFormat>
  <Paragraphs>308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Wingdings</vt:lpstr>
      <vt:lpstr>汉仪雅酷黑-65J</vt:lpstr>
      <vt:lpstr>黑体</vt:lpstr>
      <vt:lpstr>汉仪雅酷黑 95W</vt:lpstr>
      <vt:lpstr>DIN Black</vt:lpstr>
      <vt:lpstr>Arial Unicode MS</vt:lpstr>
      <vt:lpstr>Calibri</vt:lpstr>
      <vt:lpstr>JetBrains Mono</vt:lpstr>
      <vt:lpstr>印品黑体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63135</dc:creator>
  <cp:lastModifiedBy>XuYihan</cp:lastModifiedBy>
  <cp:revision>211</cp:revision>
  <dcterms:created xsi:type="dcterms:W3CDTF">2019-06-19T02:08:00Z</dcterms:created>
  <dcterms:modified xsi:type="dcterms:W3CDTF">2024-06-09T06:01:55Z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E070705EF56B4C7B87CA468884062A72_11</vt:lpwstr>
  </property>
  <property fmtid="{D5CDD505-2E9C-101B-9397-08002B2CF9AE}" pid="4" name="KSOTemplateUUID">
    <vt:lpwstr>v1.0_mb_jJ7uN/CQjIrg8kOiQVDzmg==</vt:lpwstr>
  </property>
</Properties>
</file>